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15"/>
  </p:notesMasterIdLst>
  <p:handoutMasterIdLst>
    <p:handoutMasterId r:id="rId16"/>
  </p:handoutMasterIdLst>
  <p:sldIdLst>
    <p:sldId id="282" r:id="rId4"/>
    <p:sldId id="292" r:id="rId5"/>
    <p:sldId id="283" r:id="rId6"/>
    <p:sldId id="299" r:id="rId7"/>
    <p:sldId id="300" r:id="rId8"/>
    <p:sldId id="303" r:id="rId9"/>
    <p:sldId id="305" r:id="rId10"/>
    <p:sldId id="298" r:id="rId11"/>
    <p:sldId id="301" r:id="rId12"/>
    <p:sldId id="302" r:id="rId13"/>
    <p:sldId id="296" r:id="rId14"/>
  </p:sldIdLst>
  <p:sldSz cx="12192000" cy="6858000"/>
  <p:notesSz cx="6858000" cy="9144000"/>
  <p:defaultTextStyle>
    <a:defPPr rtl="0">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3C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E25E649-3F16-4E02-A733-19D2CDBF48F0}"/>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31" autoAdjust="0"/>
  </p:normalViewPr>
  <p:slideViewPr>
    <p:cSldViewPr snapToGrid="0">
      <p:cViewPr varScale="1">
        <p:scale>
          <a:sx n="64" d="100"/>
          <a:sy n="64" d="100"/>
        </p:scale>
        <p:origin x="748" y="48"/>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72" d="100"/>
          <a:sy n="72" d="100"/>
        </p:scale>
        <p:origin x="4146"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äise kohatäide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t-EE" dirty="0"/>
          </a:p>
        </p:txBody>
      </p:sp>
      <p:sp>
        <p:nvSpPr>
          <p:cNvPr id="3" name="Kuupäeva kohatäide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47F15FB6-DD3E-4169-B65E-5FB0B44F3E25}" type="datetime1">
              <a:rPr lang="et-EE" smtClean="0"/>
              <a:t>07.12.2021</a:t>
            </a:fld>
            <a:endParaRPr lang="et-EE" dirty="0"/>
          </a:p>
        </p:txBody>
      </p:sp>
      <p:sp>
        <p:nvSpPr>
          <p:cNvPr id="4" name="Jaluse kohatäide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t-EE" dirty="0"/>
          </a:p>
        </p:txBody>
      </p:sp>
      <p:sp>
        <p:nvSpPr>
          <p:cNvPr id="5" name="Slaidinumbri kohatäide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82C0B10-7CAE-41E4-AB02-7E8B1FF2B898}" type="slidenum">
              <a:rPr lang="et-EE" smtClean="0"/>
              <a:t>‹#›</a:t>
            </a:fld>
            <a:endParaRPr lang="et-EE"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äise kohatäid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t-EE" dirty="0"/>
          </a:p>
        </p:txBody>
      </p:sp>
      <p:sp>
        <p:nvSpPr>
          <p:cNvPr id="3" name="Kuupäeva kohatäid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C7A413E3-6245-4C43-B6D5-20272F7FAF03}" type="datetime1">
              <a:rPr lang="et-EE" smtClean="0"/>
              <a:t>07.12.2021</a:t>
            </a:fld>
            <a:endParaRPr lang="et-EE" dirty="0"/>
          </a:p>
        </p:txBody>
      </p:sp>
      <p:sp>
        <p:nvSpPr>
          <p:cNvPr id="4" name="Slaidipildi kohatä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t-EE" dirty="0"/>
          </a:p>
        </p:txBody>
      </p:sp>
      <p:sp>
        <p:nvSpPr>
          <p:cNvPr id="5" name="Märkmete kohatäid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t-EE" dirty="0"/>
              <a:t>Juhtslaidi tekstilaadide redigeerimine</a:t>
            </a:r>
          </a:p>
          <a:p>
            <a:pPr lvl="1" rtl="0"/>
            <a:r>
              <a:rPr lang="et-EE" dirty="0"/>
              <a:t>Teine tase</a:t>
            </a:r>
          </a:p>
          <a:p>
            <a:pPr lvl="2" rtl="0"/>
            <a:r>
              <a:rPr lang="et-EE" dirty="0"/>
              <a:t>Kolmas tase</a:t>
            </a:r>
          </a:p>
          <a:p>
            <a:pPr lvl="3" rtl="0"/>
            <a:r>
              <a:rPr lang="et-EE" dirty="0"/>
              <a:t>Neljas tase</a:t>
            </a:r>
          </a:p>
          <a:p>
            <a:pPr lvl="4" rtl="0"/>
            <a:r>
              <a:rPr lang="et-EE" dirty="0"/>
              <a:t>Viies tase</a:t>
            </a:r>
          </a:p>
        </p:txBody>
      </p:sp>
      <p:sp>
        <p:nvSpPr>
          <p:cNvPr id="6" name="Jaluse kohatäid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t-EE" dirty="0"/>
          </a:p>
        </p:txBody>
      </p:sp>
      <p:sp>
        <p:nvSpPr>
          <p:cNvPr id="7" name="Slaidinumbri kohatä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530193B-564F-4854-8A52-728F3FB19C85}" type="slidenum">
              <a:rPr lang="et-EE" smtClean="0"/>
              <a:t>‹#›</a:t>
            </a:fld>
            <a:endParaRPr lang="et-EE" dirty="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10"/>
          </p:nvPr>
        </p:nvSpPr>
        <p:spPr/>
        <p:txBody>
          <a:bodyPr/>
          <a:lstStyle/>
          <a:p>
            <a:pPr rtl="0"/>
            <a:fld id="{8530193B-564F-4854-8A52-728F3FB19C85}" type="slidenum">
              <a:rPr lang="et-EE" smtClean="0"/>
              <a:t>1</a:t>
            </a:fld>
            <a:endParaRPr lang="et-EE" dirty="0"/>
          </a:p>
        </p:txBody>
      </p:sp>
    </p:spTree>
    <p:extLst>
      <p:ext uri="{BB962C8B-B14F-4D97-AF65-F5344CB8AC3E}">
        <p14:creationId xmlns:p14="http://schemas.microsoft.com/office/powerpoint/2010/main" val="1262799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
        <p:nvSpPr>
          <p:cNvPr id="4" name="Slaidinumbri kohatäide 3"/>
          <p:cNvSpPr>
            <a:spLocks noGrp="1"/>
          </p:cNvSpPr>
          <p:nvPr>
            <p:ph type="sldNum" sz="quarter" idx="10"/>
          </p:nvPr>
        </p:nvSpPr>
        <p:spPr/>
        <p:txBody>
          <a:bodyPr/>
          <a:lstStyle/>
          <a:p>
            <a:pPr rtl="0"/>
            <a:fld id="{8530193B-564F-4854-8A52-728F3FB19C85}" type="slidenum">
              <a:rPr lang="et-EE" smtClean="0"/>
              <a:t>11</a:t>
            </a:fld>
            <a:endParaRPr lang="et-EE" dirty="0"/>
          </a:p>
        </p:txBody>
      </p:sp>
    </p:spTree>
    <p:extLst>
      <p:ext uri="{BB962C8B-B14F-4D97-AF65-F5344CB8AC3E}">
        <p14:creationId xmlns:p14="http://schemas.microsoft.com/office/powerpoint/2010/main" val="3554666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
        <p:nvSpPr>
          <p:cNvPr id="4" name="Slaidinumbri kohatäide 3"/>
          <p:cNvSpPr>
            <a:spLocks noGrp="1"/>
          </p:cNvSpPr>
          <p:nvPr>
            <p:ph type="sldNum" sz="quarter" idx="10"/>
          </p:nvPr>
        </p:nvSpPr>
        <p:spPr/>
        <p:txBody>
          <a:bodyPr/>
          <a:lstStyle/>
          <a:p>
            <a:pPr rtl="0"/>
            <a:fld id="{8530193B-564F-4854-8A52-728F3FB19C85}" type="slidenum">
              <a:rPr lang="et-EE" smtClean="0"/>
              <a:t>2</a:t>
            </a:fld>
            <a:endParaRPr lang="et-EE" dirty="0"/>
          </a:p>
        </p:txBody>
      </p:sp>
    </p:spTree>
    <p:extLst>
      <p:ext uri="{BB962C8B-B14F-4D97-AF65-F5344CB8AC3E}">
        <p14:creationId xmlns:p14="http://schemas.microsoft.com/office/powerpoint/2010/main" val="1143678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
        <p:nvSpPr>
          <p:cNvPr id="4" name="Slaidinumbri kohatäide 3"/>
          <p:cNvSpPr>
            <a:spLocks noGrp="1"/>
          </p:cNvSpPr>
          <p:nvPr>
            <p:ph type="sldNum" sz="quarter" idx="10"/>
          </p:nvPr>
        </p:nvSpPr>
        <p:spPr/>
        <p:txBody>
          <a:bodyPr/>
          <a:lstStyle/>
          <a:p>
            <a:pPr rtl="0"/>
            <a:fld id="{8530193B-564F-4854-8A52-728F3FB19C85}" type="slidenum">
              <a:rPr lang="et-EE" smtClean="0"/>
              <a:t>3</a:t>
            </a:fld>
            <a:endParaRPr lang="et-EE" dirty="0"/>
          </a:p>
        </p:txBody>
      </p:sp>
    </p:spTree>
    <p:extLst>
      <p:ext uri="{BB962C8B-B14F-4D97-AF65-F5344CB8AC3E}">
        <p14:creationId xmlns:p14="http://schemas.microsoft.com/office/powerpoint/2010/main" val="2843698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
        <p:nvSpPr>
          <p:cNvPr id="4" name="Slaidinumbri kohatäide 3"/>
          <p:cNvSpPr>
            <a:spLocks noGrp="1"/>
          </p:cNvSpPr>
          <p:nvPr>
            <p:ph type="sldNum" sz="quarter" idx="10"/>
          </p:nvPr>
        </p:nvSpPr>
        <p:spPr/>
        <p:txBody>
          <a:bodyPr/>
          <a:lstStyle/>
          <a:p>
            <a:pPr rtl="0"/>
            <a:fld id="{8530193B-564F-4854-8A52-728F3FB19C85}" type="slidenum">
              <a:rPr lang="et-EE" smtClean="0"/>
              <a:t>4</a:t>
            </a:fld>
            <a:endParaRPr lang="et-EE" dirty="0"/>
          </a:p>
        </p:txBody>
      </p:sp>
    </p:spTree>
    <p:extLst>
      <p:ext uri="{BB962C8B-B14F-4D97-AF65-F5344CB8AC3E}">
        <p14:creationId xmlns:p14="http://schemas.microsoft.com/office/powerpoint/2010/main" val="3051369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
        <p:nvSpPr>
          <p:cNvPr id="4" name="Slaidinumbri kohatäide 3"/>
          <p:cNvSpPr>
            <a:spLocks noGrp="1"/>
          </p:cNvSpPr>
          <p:nvPr>
            <p:ph type="sldNum" sz="quarter" idx="10"/>
          </p:nvPr>
        </p:nvSpPr>
        <p:spPr/>
        <p:txBody>
          <a:bodyPr/>
          <a:lstStyle/>
          <a:p>
            <a:pPr rtl="0"/>
            <a:fld id="{8530193B-564F-4854-8A52-728F3FB19C85}" type="slidenum">
              <a:rPr lang="et-EE" smtClean="0"/>
              <a:t>5</a:t>
            </a:fld>
            <a:endParaRPr lang="et-EE" dirty="0"/>
          </a:p>
        </p:txBody>
      </p:sp>
    </p:spTree>
    <p:extLst>
      <p:ext uri="{BB962C8B-B14F-4D97-AF65-F5344CB8AC3E}">
        <p14:creationId xmlns:p14="http://schemas.microsoft.com/office/powerpoint/2010/main" val="1123924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
        <p:nvSpPr>
          <p:cNvPr id="4" name="Slaidinumbri kohatäide 3"/>
          <p:cNvSpPr>
            <a:spLocks noGrp="1"/>
          </p:cNvSpPr>
          <p:nvPr>
            <p:ph type="sldNum" sz="quarter" idx="10"/>
          </p:nvPr>
        </p:nvSpPr>
        <p:spPr/>
        <p:txBody>
          <a:bodyPr/>
          <a:lstStyle/>
          <a:p>
            <a:pPr rtl="0"/>
            <a:fld id="{8530193B-564F-4854-8A52-728F3FB19C85}" type="slidenum">
              <a:rPr lang="et-EE" smtClean="0"/>
              <a:t>6</a:t>
            </a:fld>
            <a:endParaRPr lang="et-EE" dirty="0"/>
          </a:p>
        </p:txBody>
      </p:sp>
    </p:spTree>
    <p:extLst>
      <p:ext uri="{BB962C8B-B14F-4D97-AF65-F5344CB8AC3E}">
        <p14:creationId xmlns:p14="http://schemas.microsoft.com/office/powerpoint/2010/main" val="1094777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
        <p:nvSpPr>
          <p:cNvPr id="4" name="Slaidinumbri kohatäide 3"/>
          <p:cNvSpPr>
            <a:spLocks noGrp="1"/>
          </p:cNvSpPr>
          <p:nvPr>
            <p:ph type="sldNum" sz="quarter" idx="10"/>
          </p:nvPr>
        </p:nvSpPr>
        <p:spPr/>
        <p:txBody>
          <a:bodyPr/>
          <a:lstStyle/>
          <a:p>
            <a:pPr rtl="0"/>
            <a:fld id="{8530193B-564F-4854-8A52-728F3FB19C85}" type="slidenum">
              <a:rPr lang="et-EE" smtClean="0"/>
              <a:t>7</a:t>
            </a:fld>
            <a:endParaRPr lang="et-EE" dirty="0"/>
          </a:p>
        </p:txBody>
      </p:sp>
    </p:spTree>
    <p:extLst>
      <p:ext uri="{BB962C8B-B14F-4D97-AF65-F5344CB8AC3E}">
        <p14:creationId xmlns:p14="http://schemas.microsoft.com/office/powerpoint/2010/main" val="2200855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
        <p:nvSpPr>
          <p:cNvPr id="4" name="Slaidinumbri kohatäide 3"/>
          <p:cNvSpPr>
            <a:spLocks noGrp="1"/>
          </p:cNvSpPr>
          <p:nvPr>
            <p:ph type="sldNum" sz="quarter" idx="10"/>
          </p:nvPr>
        </p:nvSpPr>
        <p:spPr/>
        <p:txBody>
          <a:bodyPr/>
          <a:lstStyle/>
          <a:p>
            <a:pPr rtl="0"/>
            <a:fld id="{8530193B-564F-4854-8A52-728F3FB19C85}" type="slidenum">
              <a:rPr lang="et-EE" smtClean="0"/>
              <a:t>8</a:t>
            </a:fld>
            <a:endParaRPr lang="et-EE" dirty="0"/>
          </a:p>
        </p:txBody>
      </p:sp>
    </p:spTree>
    <p:extLst>
      <p:ext uri="{BB962C8B-B14F-4D97-AF65-F5344CB8AC3E}">
        <p14:creationId xmlns:p14="http://schemas.microsoft.com/office/powerpoint/2010/main" val="1102630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
        <p:nvSpPr>
          <p:cNvPr id="4" name="Slaidinumbri kohatäide 3"/>
          <p:cNvSpPr>
            <a:spLocks noGrp="1"/>
          </p:cNvSpPr>
          <p:nvPr>
            <p:ph type="sldNum" sz="quarter" idx="10"/>
          </p:nvPr>
        </p:nvSpPr>
        <p:spPr/>
        <p:txBody>
          <a:bodyPr/>
          <a:lstStyle/>
          <a:p>
            <a:pPr rtl="0"/>
            <a:fld id="{8530193B-564F-4854-8A52-728F3FB19C85}" type="slidenum">
              <a:rPr lang="et-EE" smtClean="0"/>
              <a:t>9</a:t>
            </a:fld>
            <a:endParaRPr lang="et-EE" dirty="0"/>
          </a:p>
        </p:txBody>
      </p:sp>
    </p:spTree>
    <p:extLst>
      <p:ext uri="{BB962C8B-B14F-4D97-AF65-F5344CB8AC3E}">
        <p14:creationId xmlns:p14="http://schemas.microsoft.com/office/powerpoint/2010/main" val="3383869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inult pealkiri">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et-EE" dirty="0"/>
              <a:t>Klõpsake lehe pealkirja redigeerimiseks</a:t>
            </a:r>
          </a:p>
        </p:txBody>
      </p:sp>
      <p:sp>
        <p:nvSpPr>
          <p:cNvPr id="5" name="Alapealkiri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t-EE" dirty="0"/>
              <a:t>Alapealkiri</a:t>
            </a:r>
          </a:p>
        </p:txBody>
      </p:sp>
      <p:sp>
        <p:nvSpPr>
          <p:cNvPr id="6" name="Slaidinumbri kohatäide 5">
            <a:extLst>
              <a:ext uri="{FF2B5EF4-FFF2-40B4-BE49-F238E27FC236}">
                <a16:creationId xmlns:a16="http://schemas.microsoft.com/office/drawing/2014/main" id="{7A47F3D0-41FC-4430-9F9E-1F78A18D65FE}"/>
              </a:ext>
            </a:extLst>
          </p:cNvPr>
          <p:cNvSpPr>
            <a:spLocks noGrp="1"/>
          </p:cNvSpPr>
          <p:nvPr>
            <p:ph type="sldNum" sz="quarter" idx="33"/>
          </p:nvPr>
        </p:nvSpPr>
        <p:spPr/>
        <p:txBody>
          <a:bodyPr rtlCol="0"/>
          <a:lstStyle/>
          <a:p>
            <a:pPr rtl="0"/>
            <a:fld id="{19B51A1E-902D-48AF-9020-955120F399B6}" type="slidenum">
              <a:rPr lang="et-EE" smtClean="0"/>
              <a:pPr/>
              <a:t>‹#›</a:t>
            </a:fld>
            <a:endParaRPr lang="et-EE" dirty="0"/>
          </a:p>
        </p:txBody>
      </p:sp>
      <p:sp>
        <p:nvSpPr>
          <p:cNvPr id="7" name="Jaluse kohatäide 6">
            <a:extLst>
              <a:ext uri="{FF2B5EF4-FFF2-40B4-BE49-F238E27FC236}">
                <a16:creationId xmlns:a16="http://schemas.microsoft.com/office/drawing/2014/main" id="{2ED798F6-1F12-46CE-9AFD-CC66555A191D}"/>
              </a:ext>
            </a:extLst>
          </p:cNvPr>
          <p:cNvSpPr>
            <a:spLocks noGrp="1"/>
          </p:cNvSpPr>
          <p:nvPr>
            <p:ph type="ftr" sz="quarter" idx="34"/>
          </p:nvPr>
        </p:nvSpPr>
        <p:spPr/>
        <p:txBody>
          <a:bodyPr rtlCol="0"/>
          <a:lstStyle/>
          <a:p>
            <a:pPr rtl="0"/>
            <a:r>
              <a:rPr lang="et-EE" dirty="0"/>
              <a:t>Lisage jalus</a:t>
            </a:r>
          </a:p>
        </p:txBody>
      </p:sp>
    </p:spTree>
    <p:extLst>
      <p:ext uri="{BB962C8B-B14F-4D97-AF65-F5344CB8AC3E}">
        <p14:creationId xmlns:p14="http://schemas.microsoft.com/office/powerpoint/2010/main" val="1505855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änuslaid">
    <p:spTree>
      <p:nvGrpSpPr>
        <p:cNvPr id="1" name=""/>
        <p:cNvGrpSpPr/>
        <p:nvPr/>
      </p:nvGrpSpPr>
      <p:grpSpPr>
        <a:xfrm>
          <a:off x="0" y="0"/>
          <a:ext cx="0" cy="0"/>
          <a:chOff x="0" y="0"/>
          <a:chExt cx="0" cy="0"/>
        </a:xfrm>
      </p:grpSpPr>
      <p:sp>
        <p:nvSpPr>
          <p:cNvPr id="13" name="Ristkülik 12">
            <a:extLst>
              <a:ext uri="{FF2B5EF4-FFF2-40B4-BE49-F238E27FC236}">
                <a16:creationId xmlns:a16="http://schemas.microsoft.com/office/drawing/2014/main" id="{DD31C544-1372-4B34-8149-B6058B8CC577}"/>
              </a:ext>
            </a:extLst>
          </p:cNvPr>
          <p:cNvSpPr/>
          <p:nvPr userDrawn="1"/>
        </p:nvSpPr>
        <p:spPr>
          <a:xfrm>
            <a:off x="11793520" y="0"/>
            <a:ext cx="35276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14" name="Ristkülik 13">
            <a:extLst>
              <a:ext uri="{FF2B5EF4-FFF2-40B4-BE49-F238E27FC236}">
                <a16:creationId xmlns:a16="http://schemas.microsoft.com/office/drawing/2014/main" id="{7B2598CA-3443-4098-80E7-1F16DC9A13CC}"/>
              </a:ext>
            </a:extLst>
          </p:cNvPr>
          <p:cNvSpPr/>
          <p:nvPr userDrawn="1"/>
        </p:nvSpPr>
        <p:spPr>
          <a:xfrm rot="5400000">
            <a:off x="8740140" y="3406142"/>
            <a:ext cx="6857999"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12" name="Pildi kohatäide 11">
            <a:extLst>
              <a:ext uri="{FF2B5EF4-FFF2-40B4-BE49-F238E27FC236}">
                <a16:creationId xmlns:a16="http://schemas.microsoft.com/office/drawing/2014/main" id="{BE421EAA-68E8-4AED-BA2F-01A6AC66859D}"/>
              </a:ext>
            </a:extLst>
          </p:cNvPr>
          <p:cNvSpPr>
            <a:spLocks noGrp="1"/>
          </p:cNvSpPr>
          <p:nvPr>
            <p:ph type="pic" sz="quarter" idx="10" hasCustomPrompt="1"/>
          </p:nvPr>
        </p:nvSpPr>
        <p:spPr>
          <a:xfrm>
            <a:off x="1" y="0"/>
            <a:ext cx="10655455" cy="685800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1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1"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solidFill>
            <a:schemeClr val="bg1">
              <a:lumMod val="95000"/>
            </a:schemeClr>
          </a:solidFill>
        </p:spPr>
        <p:txBody>
          <a:bodyPr wrap="square" tIns="2160000" rtlCol="0" anchor="t">
            <a:noAutofit/>
          </a:bodyP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t-EE" dirty="0"/>
              <a:t>Lisage või lohistage foto</a:t>
            </a:r>
          </a:p>
        </p:txBody>
      </p:sp>
      <p:sp>
        <p:nvSpPr>
          <p:cNvPr id="2" name="Pealkiri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425293" y="2834640"/>
            <a:ext cx="4459766" cy="2720356"/>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rtlCol="0" anchor="t"/>
          <a:lstStyle>
            <a:lvl1pPr algn="l">
              <a:lnSpc>
                <a:spcPts val="4000"/>
              </a:lnSpc>
              <a:defRPr sz="5000" b="1" spc="-300">
                <a:solidFill>
                  <a:schemeClr val="bg1">
                    <a:lumMod val="95000"/>
                  </a:schemeClr>
                </a:solidFill>
              </a:defRPr>
            </a:lvl1pPr>
          </a:lstStyle>
          <a:p>
            <a:pPr rtl="0"/>
            <a:r>
              <a:rPr lang="et-EE" dirty="0"/>
              <a:t>Aitäh!</a:t>
            </a:r>
          </a:p>
        </p:txBody>
      </p:sp>
      <p:sp>
        <p:nvSpPr>
          <p:cNvPr id="7" name="Teksti kohatäide 5">
            <a:extLst>
              <a:ext uri="{FF2B5EF4-FFF2-40B4-BE49-F238E27FC236}">
                <a16:creationId xmlns:a16="http://schemas.microsoft.com/office/drawing/2014/main" id="{D907C852-B0E0-4C2E-88CE-B543605961EE}"/>
              </a:ext>
            </a:extLst>
          </p:cNvPr>
          <p:cNvSpPr>
            <a:spLocks noGrp="1"/>
          </p:cNvSpPr>
          <p:nvPr>
            <p:ph type="body" sz="quarter" idx="15" hasCustomPrompt="1"/>
          </p:nvPr>
        </p:nvSpPr>
        <p:spPr>
          <a:xfrm>
            <a:off x="8034849" y="3859066"/>
            <a:ext cx="3521514" cy="288000"/>
          </a:xfrm>
        </p:spPr>
        <p:txBody>
          <a:bodyPr rtlCol="0"/>
          <a:lstStyle>
            <a:lvl1pPr marL="0" indent="0">
              <a:buNone/>
              <a:defRPr>
                <a:solidFill>
                  <a:schemeClr val="bg1">
                    <a:lumMod val="9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et-EE" dirty="0"/>
              <a:t>Täisnimi</a:t>
            </a:r>
          </a:p>
        </p:txBody>
      </p:sp>
      <p:sp>
        <p:nvSpPr>
          <p:cNvPr id="8" name="Teksti kohatäide 6">
            <a:extLst>
              <a:ext uri="{FF2B5EF4-FFF2-40B4-BE49-F238E27FC236}">
                <a16:creationId xmlns:a16="http://schemas.microsoft.com/office/drawing/2014/main" id="{D84C0BEF-F601-4B10-8AEE-4859FE996B34}"/>
              </a:ext>
            </a:extLst>
          </p:cNvPr>
          <p:cNvSpPr>
            <a:spLocks noGrp="1"/>
          </p:cNvSpPr>
          <p:nvPr>
            <p:ph type="body" sz="quarter" idx="16" hasCustomPrompt="1"/>
          </p:nvPr>
        </p:nvSpPr>
        <p:spPr>
          <a:xfrm>
            <a:off x="8034849" y="4220189"/>
            <a:ext cx="3521514" cy="288000"/>
          </a:xfrm>
        </p:spPr>
        <p:txBody>
          <a:bodyPr rtlCol="0"/>
          <a:lstStyle>
            <a:lvl1pPr marL="0" indent="0">
              <a:buNone/>
              <a:defRPr>
                <a:solidFill>
                  <a:schemeClr val="bg1">
                    <a:lumMod val="9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et-EE" dirty="0"/>
              <a:t>Telefoninumber</a:t>
            </a:r>
          </a:p>
        </p:txBody>
      </p:sp>
      <p:sp>
        <p:nvSpPr>
          <p:cNvPr id="9" name="Teksti kohatäide 7">
            <a:extLst>
              <a:ext uri="{FF2B5EF4-FFF2-40B4-BE49-F238E27FC236}">
                <a16:creationId xmlns:a16="http://schemas.microsoft.com/office/drawing/2014/main" id="{83A6EF9B-EF2F-4949-9CC4-C16BF8DC85A0}"/>
              </a:ext>
            </a:extLst>
          </p:cNvPr>
          <p:cNvSpPr>
            <a:spLocks noGrp="1"/>
          </p:cNvSpPr>
          <p:nvPr>
            <p:ph type="body" sz="quarter" idx="17" hasCustomPrompt="1"/>
          </p:nvPr>
        </p:nvSpPr>
        <p:spPr>
          <a:xfrm>
            <a:off x="8034849" y="4581312"/>
            <a:ext cx="3521514" cy="288000"/>
          </a:xfrm>
        </p:spPr>
        <p:txBody>
          <a:bodyPr rtlCol="0"/>
          <a:lstStyle>
            <a:lvl1pPr marL="0" indent="0">
              <a:buNone/>
              <a:defRPr>
                <a:solidFill>
                  <a:schemeClr val="bg1">
                    <a:lumMod val="9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et-EE" dirty="0"/>
              <a:t>Meiliteenuse või sotsiaalmeedia pide</a:t>
            </a:r>
          </a:p>
        </p:txBody>
      </p:sp>
      <p:sp>
        <p:nvSpPr>
          <p:cNvPr id="10" name="Teksti kohatäide 8">
            <a:extLst>
              <a:ext uri="{FF2B5EF4-FFF2-40B4-BE49-F238E27FC236}">
                <a16:creationId xmlns:a16="http://schemas.microsoft.com/office/drawing/2014/main" id="{BE8CA170-9CA9-448E-B07A-E01AB84F7FD3}"/>
              </a:ext>
            </a:extLst>
          </p:cNvPr>
          <p:cNvSpPr>
            <a:spLocks noGrp="1"/>
          </p:cNvSpPr>
          <p:nvPr>
            <p:ph type="body" sz="quarter" idx="18" hasCustomPrompt="1"/>
          </p:nvPr>
        </p:nvSpPr>
        <p:spPr>
          <a:xfrm>
            <a:off x="8034849" y="4942435"/>
            <a:ext cx="3521514" cy="288000"/>
          </a:xfrm>
        </p:spPr>
        <p:txBody>
          <a:bodyPr rtlCol="0"/>
          <a:lstStyle>
            <a:lvl1pPr marL="0" indent="0">
              <a:buNone/>
              <a:defRPr>
                <a:solidFill>
                  <a:schemeClr val="bg1">
                    <a:lumMod val="9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et-EE" dirty="0"/>
              <a:t>Ettevõtte veebisait</a:t>
            </a:r>
          </a:p>
        </p:txBody>
      </p:sp>
    </p:spTree>
    <p:extLst>
      <p:ext uri="{BB962C8B-B14F-4D97-AF65-F5344CB8AC3E}">
        <p14:creationId xmlns:p14="http://schemas.microsoft.com/office/powerpoint/2010/main" val="1632891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ealkiri ja sisu">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et-EE" dirty="0"/>
              <a:t>Klõpsake lehe pealkirja redigeerimiseks</a:t>
            </a:r>
          </a:p>
        </p:txBody>
      </p:sp>
      <p:sp>
        <p:nvSpPr>
          <p:cNvPr id="7" name="Alapealkiri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t-EE" dirty="0"/>
              <a:t>Alapealkiri</a:t>
            </a:r>
          </a:p>
        </p:txBody>
      </p:sp>
      <p:sp>
        <p:nvSpPr>
          <p:cNvPr id="3" name="Sisu kohatäide 2">
            <a:extLst>
              <a:ext uri="{FF2B5EF4-FFF2-40B4-BE49-F238E27FC236}">
                <a16:creationId xmlns:a16="http://schemas.microsoft.com/office/drawing/2014/main" id="{B1948E38-8FB0-4E51-A01C-C88794372E50}"/>
              </a:ext>
            </a:extLst>
          </p:cNvPr>
          <p:cNvSpPr>
            <a:spLocks noGrp="1"/>
          </p:cNvSpPr>
          <p:nvPr>
            <p:ph idx="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t-EE"/>
              <a:t>Klõpsake juhteksemplari tekstilaadide redigeerimiseks</a:t>
            </a:r>
          </a:p>
          <a:p>
            <a:pPr lvl="1" rtl="0"/>
            <a:r>
              <a:rPr lang="et-EE"/>
              <a:t>Teine tase</a:t>
            </a:r>
          </a:p>
          <a:p>
            <a:pPr lvl="2" rtl="0"/>
            <a:r>
              <a:rPr lang="et-EE"/>
              <a:t>Kolmas tase</a:t>
            </a:r>
          </a:p>
          <a:p>
            <a:pPr lvl="3" rtl="0"/>
            <a:r>
              <a:rPr lang="et-EE"/>
              <a:t>Neljas tase</a:t>
            </a:r>
          </a:p>
          <a:p>
            <a:pPr lvl="4" rtl="0"/>
            <a:r>
              <a:rPr lang="et-EE"/>
              <a:t>Viies tase</a:t>
            </a:r>
            <a:endParaRPr lang="et-EE" dirty="0"/>
          </a:p>
        </p:txBody>
      </p:sp>
      <p:sp>
        <p:nvSpPr>
          <p:cNvPr id="4" name="Jaluse kohatäide 3">
            <a:extLst>
              <a:ext uri="{FF2B5EF4-FFF2-40B4-BE49-F238E27FC236}">
                <a16:creationId xmlns:a16="http://schemas.microsoft.com/office/drawing/2014/main" id="{E8FE0EB3-0FF4-4285-B9D3-90A5751B7BBF}"/>
              </a:ext>
            </a:extLst>
          </p:cNvPr>
          <p:cNvSpPr>
            <a:spLocks noGrp="1"/>
          </p:cNvSpPr>
          <p:nvPr>
            <p:ph type="ftr" sz="quarter" idx="12"/>
          </p:nvPr>
        </p:nvSpPr>
        <p:spPr/>
        <p:txBody>
          <a:bodyPr rtlCol="0"/>
          <a:lstStyle/>
          <a:p>
            <a:pPr rtl="0"/>
            <a:r>
              <a:rPr lang="et-EE" dirty="0"/>
              <a:t>Lisage jalus</a:t>
            </a:r>
          </a:p>
        </p:txBody>
      </p:sp>
      <p:sp>
        <p:nvSpPr>
          <p:cNvPr id="5" name="Slaidinumbri kohatäide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rtlCol="0"/>
          <a:lstStyle/>
          <a:p>
            <a:pPr rtl="0"/>
            <a:fld id="{19B51A1E-902D-48AF-9020-955120F399B6}" type="slidenum">
              <a:rPr lang="et-EE" smtClean="0"/>
              <a:pPr/>
              <a:t>‹#›</a:t>
            </a:fld>
            <a:endParaRPr lang="et-EE" dirty="0"/>
          </a:p>
        </p:txBody>
      </p:sp>
    </p:spTree>
    <p:extLst>
      <p:ext uri="{BB962C8B-B14F-4D97-AF65-F5344CB8AC3E}">
        <p14:creationId xmlns:p14="http://schemas.microsoft.com/office/powerpoint/2010/main" val="1734501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ks sisuüksust">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et-EE" dirty="0"/>
              <a:t>Klõpsake lehe pealkirja redigeerimiseks</a:t>
            </a:r>
          </a:p>
        </p:txBody>
      </p:sp>
      <p:sp>
        <p:nvSpPr>
          <p:cNvPr id="7" name="Alapealkiri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t-EE" dirty="0"/>
              <a:t>Alapealkiri</a:t>
            </a:r>
          </a:p>
        </p:txBody>
      </p:sp>
      <p:sp>
        <p:nvSpPr>
          <p:cNvPr id="3" name="Sisu kohatäide 2">
            <a:extLst>
              <a:ext uri="{FF2B5EF4-FFF2-40B4-BE49-F238E27FC236}">
                <a16:creationId xmlns:a16="http://schemas.microsoft.com/office/drawing/2014/main" id="{A22238F2-C6EC-476F-8371-119AECBA5622}"/>
              </a:ext>
            </a:extLst>
          </p:cNvPr>
          <p:cNvSpPr>
            <a:spLocks noGrp="1"/>
          </p:cNvSpPr>
          <p:nvPr>
            <p:ph sz="half" idx="1"/>
          </p:nvPr>
        </p:nvSpPr>
        <p:spPr>
          <a:xfrm>
            <a:off x="432000" y="1512000"/>
            <a:ext cx="5472000" cy="4680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t-EE"/>
              <a:t>Klõpsake juhteksemplari tekstilaadide redigeerimiseks</a:t>
            </a:r>
          </a:p>
          <a:p>
            <a:pPr lvl="1" rtl="0"/>
            <a:r>
              <a:rPr lang="et-EE"/>
              <a:t>Teine tase</a:t>
            </a:r>
          </a:p>
          <a:p>
            <a:pPr lvl="2" rtl="0"/>
            <a:r>
              <a:rPr lang="et-EE"/>
              <a:t>Kolmas tase</a:t>
            </a:r>
          </a:p>
          <a:p>
            <a:pPr lvl="3" rtl="0"/>
            <a:r>
              <a:rPr lang="et-EE"/>
              <a:t>Neljas tase</a:t>
            </a:r>
          </a:p>
          <a:p>
            <a:pPr lvl="4" rtl="0"/>
            <a:r>
              <a:rPr lang="et-EE"/>
              <a:t>Viies tase</a:t>
            </a:r>
            <a:endParaRPr lang="et-EE" dirty="0"/>
          </a:p>
        </p:txBody>
      </p:sp>
      <p:sp>
        <p:nvSpPr>
          <p:cNvPr id="6" name="Teksti kohatäide 4">
            <a:extLst>
              <a:ext uri="{FF2B5EF4-FFF2-40B4-BE49-F238E27FC236}">
                <a16:creationId xmlns:a16="http://schemas.microsoft.com/office/drawing/2014/main" id="{7867C73D-EE16-41D1-B7CE-A35C765E3B8D}"/>
              </a:ext>
            </a:extLst>
          </p:cNvPr>
          <p:cNvSpPr>
            <a:spLocks noGrp="1"/>
          </p:cNvSpPr>
          <p:nvPr>
            <p:ph type="body" sz="quarter" idx="12"/>
          </p:nvPr>
        </p:nvSpPr>
        <p:spPr>
          <a:xfrm>
            <a:off x="6299887" y="1511250"/>
            <a:ext cx="5472113" cy="4680000"/>
          </a:xfrm>
        </p:spPr>
        <p:txBody>
          <a:bodyPr rtlCol="0"/>
          <a:lstStyle/>
          <a:p>
            <a:pPr lvl="0" rtl="0"/>
            <a:r>
              <a:rPr lang="et-EE"/>
              <a:t>Klõpsake juhteksemplari tekstilaadide redigeerimiseks</a:t>
            </a:r>
          </a:p>
          <a:p>
            <a:pPr lvl="1" rtl="0"/>
            <a:r>
              <a:rPr lang="et-EE"/>
              <a:t>Teine tase</a:t>
            </a:r>
          </a:p>
          <a:p>
            <a:pPr lvl="2" rtl="0"/>
            <a:r>
              <a:rPr lang="et-EE"/>
              <a:t>Kolmas tase</a:t>
            </a:r>
          </a:p>
          <a:p>
            <a:pPr lvl="3" rtl="0"/>
            <a:r>
              <a:rPr lang="et-EE"/>
              <a:t>Neljas tase</a:t>
            </a:r>
          </a:p>
          <a:p>
            <a:pPr lvl="4" rtl="0"/>
            <a:r>
              <a:rPr lang="et-EE"/>
              <a:t>Viies tase</a:t>
            </a:r>
            <a:endParaRPr lang="et-EE" dirty="0"/>
          </a:p>
        </p:txBody>
      </p:sp>
      <p:sp>
        <p:nvSpPr>
          <p:cNvPr id="4" name="Jaluse kohatäide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t-EE" dirty="0"/>
              <a:t>Lisage jalus</a:t>
            </a:r>
          </a:p>
        </p:txBody>
      </p:sp>
      <p:sp>
        <p:nvSpPr>
          <p:cNvPr id="5" name="Slaidinumbri kohatäide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rtlCol="0"/>
          <a:lstStyle/>
          <a:p>
            <a:pPr rtl="0"/>
            <a:fld id="{19B51A1E-902D-48AF-9020-955120F399B6}" type="slidenum">
              <a:rPr lang="et-EE" smtClean="0"/>
              <a:pPr/>
              <a:t>‹#›</a:t>
            </a:fld>
            <a:endParaRPr lang="et-EE" dirty="0"/>
          </a:p>
        </p:txBody>
      </p:sp>
    </p:spTree>
    <p:extLst>
      <p:ext uri="{BB962C8B-B14F-4D97-AF65-F5344CB8AC3E}">
        <p14:creationId xmlns:p14="http://schemas.microsoft.com/office/powerpoint/2010/main" val="891552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veerg">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et-EE" dirty="0"/>
              <a:t>Klõpsake lehe pealkirja redigeerimiseks</a:t>
            </a:r>
          </a:p>
        </p:txBody>
      </p:sp>
      <p:sp>
        <p:nvSpPr>
          <p:cNvPr id="9" name="Alapealkiri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t-EE" dirty="0"/>
              <a:t>Alapealkiri</a:t>
            </a:r>
          </a:p>
        </p:txBody>
      </p:sp>
      <p:sp>
        <p:nvSpPr>
          <p:cNvPr id="3" name="Sisu kohatäide 2">
            <a:extLst>
              <a:ext uri="{FF2B5EF4-FFF2-40B4-BE49-F238E27FC236}">
                <a16:creationId xmlns:a16="http://schemas.microsoft.com/office/drawing/2014/main" id="{B1948E38-8FB0-4E51-A01C-C88794372E50}"/>
              </a:ext>
            </a:extLst>
          </p:cNvPr>
          <p:cNvSpPr>
            <a:spLocks noGrp="1"/>
          </p:cNvSpPr>
          <p:nvPr>
            <p:ph idx="1"/>
          </p:nvPr>
        </p:nvSpPr>
        <p:spPr>
          <a:xfrm>
            <a:off x="432000" y="1512000"/>
            <a:ext cx="3600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t-EE"/>
              <a:t>Klõpsake juhteksemplari tekstilaadide redigeerimiseks</a:t>
            </a:r>
          </a:p>
          <a:p>
            <a:pPr lvl="1" rtl="0"/>
            <a:r>
              <a:rPr lang="et-EE"/>
              <a:t>Teine tase</a:t>
            </a:r>
          </a:p>
          <a:p>
            <a:pPr lvl="2" rtl="0"/>
            <a:r>
              <a:rPr lang="et-EE"/>
              <a:t>Kolmas tase</a:t>
            </a:r>
          </a:p>
          <a:p>
            <a:pPr lvl="3" rtl="0"/>
            <a:r>
              <a:rPr lang="et-EE"/>
              <a:t>Neljas tase</a:t>
            </a:r>
          </a:p>
          <a:p>
            <a:pPr lvl="4" rtl="0"/>
            <a:r>
              <a:rPr lang="et-EE"/>
              <a:t>Viies tase</a:t>
            </a:r>
            <a:endParaRPr lang="et-EE" dirty="0"/>
          </a:p>
        </p:txBody>
      </p:sp>
      <p:sp>
        <p:nvSpPr>
          <p:cNvPr id="5" name="Teksti kohatäide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511476"/>
            <a:ext cx="3600450" cy="4679249"/>
          </a:xfrm>
        </p:spPr>
        <p:txBody>
          <a:bodyPr rtlCol="0"/>
          <a:lstStyle/>
          <a:p>
            <a:pPr lvl="0" rtl="0"/>
            <a:r>
              <a:rPr lang="et-EE"/>
              <a:t>Klõpsake juhteksemplari tekstilaadide redigeerimiseks</a:t>
            </a:r>
          </a:p>
          <a:p>
            <a:pPr lvl="1" rtl="0"/>
            <a:r>
              <a:rPr lang="et-EE"/>
              <a:t>Teine tase</a:t>
            </a:r>
          </a:p>
          <a:p>
            <a:pPr lvl="2" rtl="0"/>
            <a:r>
              <a:rPr lang="et-EE"/>
              <a:t>Kolmas tase</a:t>
            </a:r>
          </a:p>
          <a:p>
            <a:pPr lvl="3" rtl="0"/>
            <a:r>
              <a:rPr lang="et-EE"/>
              <a:t>Neljas tase</a:t>
            </a:r>
          </a:p>
          <a:p>
            <a:pPr lvl="4" rtl="0"/>
            <a:r>
              <a:rPr lang="et-EE"/>
              <a:t>Viies tase</a:t>
            </a:r>
            <a:endParaRPr lang="et-EE" dirty="0"/>
          </a:p>
        </p:txBody>
      </p:sp>
      <p:sp>
        <p:nvSpPr>
          <p:cNvPr id="11" name="Teksti kohatäide 5">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511475"/>
            <a:ext cx="3600450" cy="4679250"/>
          </a:xfrm>
        </p:spPr>
        <p:txBody>
          <a:bodyPr rtlCol="0"/>
          <a:lstStyle/>
          <a:p>
            <a:pPr lvl="0" rtl="0"/>
            <a:r>
              <a:rPr lang="et-EE"/>
              <a:t>Klõpsake juhteksemplari tekstilaadide redigeerimiseks</a:t>
            </a:r>
          </a:p>
          <a:p>
            <a:pPr lvl="1" rtl="0"/>
            <a:r>
              <a:rPr lang="et-EE"/>
              <a:t>Teine tase</a:t>
            </a:r>
          </a:p>
          <a:p>
            <a:pPr lvl="2" rtl="0"/>
            <a:r>
              <a:rPr lang="et-EE"/>
              <a:t>Kolmas tase</a:t>
            </a:r>
          </a:p>
          <a:p>
            <a:pPr lvl="3" rtl="0"/>
            <a:r>
              <a:rPr lang="et-EE"/>
              <a:t>Neljas tase</a:t>
            </a:r>
          </a:p>
          <a:p>
            <a:pPr lvl="4" rtl="0"/>
            <a:r>
              <a:rPr lang="et-EE"/>
              <a:t>Viies tase</a:t>
            </a:r>
            <a:endParaRPr lang="et-EE" dirty="0"/>
          </a:p>
        </p:txBody>
      </p:sp>
      <p:sp>
        <p:nvSpPr>
          <p:cNvPr id="4" name="Jaluse kohatäide 3">
            <a:extLst>
              <a:ext uri="{FF2B5EF4-FFF2-40B4-BE49-F238E27FC236}">
                <a16:creationId xmlns:a16="http://schemas.microsoft.com/office/drawing/2014/main" id="{6D4BCA97-F31B-451D-82F8-6E000DF2118A}"/>
              </a:ext>
            </a:extLst>
          </p:cNvPr>
          <p:cNvSpPr>
            <a:spLocks noGrp="1"/>
          </p:cNvSpPr>
          <p:nvPr>
            <p:ph type="ftr" sz="quarter" idx="14"/>
          </p:nvPr>
        </p:nvSpPr>
        <p:spPr/>
        <p:txBody>
          <a:bodyPr rtlCol="0"/>
          <a:lstStyle/>
          <a:p>
            <a:pPr rtl="0"/>
            <a:r>
              <a:rPr lang="et-EE" dirty="0"/>
              <a:t>Lisage jalus</a:t>
            </a:r>
          </a:p>
        </p:txBody>
      </p:sp>
      <p:sp>
        <p:nvSpPr>
          <p:cNvPr id="6" name="Slaidinumbri kohatäide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rtlCol="0"/>
          <a:lstStyle/>
          <a:p>
            <a:pPr rtl="0"/>
            <a:fld id="{19B51A1E-902D-48AF-9020-955120F399B6}" type="slidenum">
              <a:rPr lang="et-EE" smtClean="0"/>
              <a:pPr/>
              <a:t>‹#›</a:t>
            </a:fld>
            <a:endParaRPr lang="et-EE" dirty="0"/>
          </a:p>
        </p:txBody>
      </p:sp>
    </p:spTree>
    <p:extLst>
      <p:ext uri="{BB962C8B-B14F-4D97-AF65-F5344CB8AC3E}">
        <p14:creationId xmlns:p14="http://schemas.microsoft.com/office/powerpoint/2010/main" val="26543880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 veergu">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et-EE" dirty="0"/>
              <a:t>Klõpsake lehe pealkirja redigeerimiseks</a:t>
            </a:r>
          </a:p>
        </p:txBody>
      </p:sp>
      <p:sp>
        <p:nvSpPr>
          <p:cNvPr id="10" name="Alapealkiri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t-EE" dirty="0"/>
              <a:t>Alapealkiri</a:t>
            </a:r>
          </a:p>
        </p:txBody>
      </p:sp>
      <p:sp>
        <p:nvSpPr>
          <p:cNvPr id="3" name="Sisu kohatäide 2">
            <a:extLst>
              <a:ext uri="{FF2B5EF4-FFF2-40B4-BE49-F238E27FC236}">
                <a16:creationId xmlns:a16="http://schemas.microsoft.com/office/drawing/2014/main" id="{B1948E38-8FB0-4E51-A01C-C88794372E50}"/>
              </a:ext>
            </a:extLst>
          </p:cNvPr>
          <p:cNvSpPr>
            <a:spLocks noGrp="1"/>
          </p:cNvSpPr>
          <p:nvPr>
            <p:ph idx="1"/>
          </p:nvPr>
        </p:nvSpPr>
        <p:spPr>
          <a:xfrm>
            <a:off x="432000" y="1512000"/>
            <a:ext cx="2160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t-EE"/>
              <a:t>Klõpsake juhteksemplari tekstilaadide redigeerimiseks</a:t>
            </a:r>
          </a:p>
          <a:p>
            <a:pPr lvl="1" rtl="0"/>
            <a:r>
              <a:rPr lang="et-EE"/>
              <a:t>Teine tase</a:t>
            </a:r>
          </a:p>
          <a:p>
            <a:pPr lvl="2" rtl="0"/>
            <a:r>
              <a:rPr lang="et-EE"/>
              <a:t>Kolmas tase</a:t>
            </a:r>
          </a:p>
          <a:p>
            <a:pPr lvl="3" rtl="0"/>
            <a:r>
              <a:rPr lang="et-EE"/>
              <a:t>Neljas tase</a:t>
            </a:r>
          </a:p>
          <a:p>
            <a:pPr lvl="4" rtl="0"/>
            <a:r>
              <a:rPr lang="et-EE"/>
              <a:t>Viies tase</a:t>
            </a:r>
            <a:endParaRPr lang="et-EE" dirty="0"/>
          </a:p>
        </p:txBody>
      </p:sp>
      <p:sp>
        <p:nvSpPr>
          <p:cNvPr id="5" name="Teksti kohatäide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512000"/>
            <a:ext cx="2160588" cy="4679250"/>
          </a:xfrm>
        </p:spPr>
        <p:txBody>
          <a:bodyPr rtlCol="0"/>
          <a:lstStyle/>
          <a:p>
            <a:pPr lvl="0" rtl="0"/>
            <a:r>
              <a:rPr lang="et-EE"/>
              <a:t>Klõpsake juhteksemplari tekstilaadide redigeerimiseks</a:t>
            </a:r>
          </a:p>
          <a:p>
            <a:pPr lvl="1" rtl="0"/>
            <a:r>
              <a:rPr lang="et-EE"/>
              <a:t>Teine tase</a:t>
            </a:r>
          </a:p>
          <a:p>
            <a:pPr lvl="2" rtl="0"/>
            <a:r>
              <a:rPr lang="et-EE"/>
              <a:t>Kolmas tase</a:t>
            </a:r>
          </a:p>
          <a:p>
            <a:pPr lvl="3" rtl="0"/>
            <a:r>
              <a:rPr lang="et-EE"/>
              <a:t>Neljas tase</a:t>
            </a:r>
          </a:p>
          <a:p>
            <a:pPr lvl="4" rtl="0"/>
            <a:r>
              <a:rPr lang="et-EE"/>
              <a:t>Viies tase</a:t>
            </a:r>
            <a:endParaRPr lang="et-EE" dirty="0"/>
          </a:p>
        </p:txBody>
      </p:sp>
      <p:sp>
        <p:nvSpPr>
          <p:cNvPr id="13" name="Teksti kohatäide 5">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512000"/>
            <a:ext cx="2160588" cy="4679250"/>
          </a:xfrm>
        </p:spPr>
        <p:txBody>
          <a:bodyPr rtlCol="0"/>
          <a:lstStyle/>
          <a:p>
            <a:pPr lvl="0" rtl="0"/>
            <a:r>
              <a:rPr lang="et-EE"/>
              <a:t>Klõpsake juhteksemplari tekstilaadide redigeerimiseks</a:t>
            </a:r>
          </a:p>
          <a:p>
            <a:pPr lvl="1" rtl="0"/>
            <a:r>
              <a:rPr lang="et-EE"/>
              <a:t>Teine tase</a:t>
            </a:r>
          </a:p>
          <a:p>
            <a:pPr lvl="2" rtl="0"/>
            <a:r>
              <a:rPr lang="et-EE"/>
              <a:t>Kolmas tase</a:t>
            </a:r>
          </a:p>
          <a:p>
            <a:pPr lvl="3" rtl="0"/>
            <a:r>
              <a:rPr lang="et-EE"/>
              <a:t>Neljas tase</a:t>
            </a:r>
          </a:p>
          <a:p>
            <a:pPr lvl="4" rtl="0"/>
            <a:r>
              <a:rPr lang="et-EE"/>
              <a:t>Viies tase</a:t>
            </a:r>
            <a:endParaRPr lang="et-EE" dirty="0"/>
          </a:p>
        </p:txBody>
      </p:sp>
      <p:sp>
        <p:nvSpPr>
          <p:cNvPr id="15" name="Teksti kohatäide 6">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507535"/>
            <a:ext cx="2160588" cy="4679250"/>
          </a:xfrm>
        </p:spPr>
        <p:txBody>
          <a:bodyPr rtlCol="0"/>
          <a:lstStyle/>
          <a:p>
            <a:pPr lvl="0" rtl="0"/>
            <a:r>
              <a:rPr lang="et-EE"/>
              <a:t>Klõpsake juhteksemplari tekstilaadide redigeerimiseks</a:t>
            </a:r>
          </a:p>
          <a:p>
            <a:pPr lvl="1" rtl="0"/>
            <a:r>
              <a:rPr lang="et-EE"/>
              <a:t>Teine tase</a:t>
            </a:r>
          </a:p>
          <a:p>
            <a:pPr lvl="2" rtl="0"/>
            <a:r>
              <a:rPr lang="et-EE"/>
              <a:t>Kolmas tase</a:t>
            </a:r>
          </a:p>
          <a:p>
            <a:pPr lvl="3" rtl="0"/>
            <a:r>
              <a:rPr lang="et-EE"/>
              <a:t>Neljas tase</a:t>
            </a:r>
          </a:p>
          <a:p>
            <a:pPr lvl="4" rtl="0"/>
            <a:r>
              <a:rPr lang="et-EE"/>
              <a:t>Viies tase</a:t>
            </a:r>
            <a:endParaRPr lang="et-EE" dirty="0"/>
          </a:p>
        </p:txBody>
      </p:sp>
      <p:sp>
        <p:nvSpPr>
          <p:cNvPr id="17" name="Teksti kohatäide 7">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507535"/>
            <a:ext cx="2160588" cy="4683715"/>
          </a:xfrm>
        </p:spPr>
        <p:txBody>
          <a:bodyPr rtlCol="0"/>
          <a:lstStyle/>
          <a:p>
            <a:pPr lvl="0" rtl="0"/>
            <a:r>
              <a:rPr lang="et-EE"/>
              <a:t>Klõpsake juhteksemplari tekstilaadide redigeerimiseks</a:t>
            </a:r>
          </a:p>
          <a:p>
            <a:pPr lvl="1" rtl="0"/>
            <a:r>
              <a:rPr lang="et-EE"/>
              <a:t>Teine tase</a:t>
            </a:r>
          </a:p>
          <a:p>
            <a:pPr lvl="2" rtl="0"/>
            <a:r>
              <a:rPr lang="et-EE"/>
              <a:t>Kolmas tase</a:t>
            </a:r>
          </a:p>
          <a:p>
            <a:pPr lvl="3" rtl="0"/>
            <a:r>
              <a:rPr lang="et-EE"/>
              <a:t>Neljas tase</a:t>
            </a:r>
          </a:p>
          <a:p>
            <a:pPr lvl="4" rtl="0"/>
            <a:r>
              <a:rPr lang="et-EE"/>
              <a:t>Viies tase</a:t>
            </a:r>
            <a:endParaRPr lang="et-EE" dirty="0"/>
          </a:p>
        </p:txBody>
      </p:sp>
      <p:sp>
        <p:nvSpPr>
          <p:cNvPr id="4" name="Jaluse kohatäide 3">
            <a:extLst>
              <a:ext uri="{FF2B5EF4-FFF2-40B4-BE49-F238E27FC236}">
                <a16:creationId xmlns:a16="http://schemas.microsoft.com/office/drawing/2014/main" id="{2D09234E-176D-4BBF-9391-7B6F018C51AB}"/>
              </a:ext>
            </a:extLst>
          </p:cNvPr>
          <p:cNvSpPr>
            <a:spLocks noGrp="1"/>
          </p:cNvSpPr>
          <p:nvPr>
            <p:ph type="ftr" sz="quarter" idx="16"/>
          </p:nvPr>
        </p:nvSpPr>
        <p:spPr/>
        <p:txBody>
          <a:bodyPr rtlCol="0"/>
          <a:lstStyle/>
          <a:p>
            <a:pPr rtl="0"/>
            <a:r>
              <a:rPr lang="et-EE" dirty="0"/>
              <a:t>Lisage jalus</a:t>
            </a:r>
          </a:p>
        </p:txBody>
      </p:sp>
      <p:sp>
        <p:nvSpPr>
          <p:cNvPr id="6" name="Slaidinumbri kohatäide 5">
            <a:extLst>
              <a:ext uri="{FF2B5EF4-FFF2-40B4-BE49-F238E27FC236}">
                <a16:creationId xmlns:a16="http://schemas.microsoft.com/office/drawing/2014/main" id="{009ABD5E-B8F1-4246-B167-09138760AD7D}"/>
              </a:ext>
            </a:extLst>
          </p:cNvPr>
          <p:cNvSpPr>
            <a:spLocks noGrp="1"/>
          </p:cNvSpPr>
          <p:nvPr>
            <p:ph type="sldNum" sz="quarter" idx="33"/>
          </p:nvPr>
        </p:nvSpPr>
        <p:spPr/>
        <p:txBody>
          <a:bodyPr rtlCol="0"/>
          <a:lstStyle/>
          <a:p>
            <a:pPr rtl="0"/>
            <a:fld id="{19B51A1E-902D-48AF-9020-955120F399B6}" type="slidenum">
              <a:rPr lang="et-EE" smtClean="0"/>
              <a:pPr/>
              <a:t>‹#›</a:t>
            </a:fld>
            <a:endParaRPr lang="et-EE" dirty="0"/>
          </a:p>
        </p:txBody>
      </p:sp>
    </p:spTree>
    <p:extLst>
      <p:ext uri="{BB962C8B-B14F-4D97-AF65-F5344CB8AC3E}">
        <p14:creationId xmlns:p14="http://schemas.microsoft.com/office/powerpoint/2010/main" val="974837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Tühi">
    <p:spTree>
      <p:nvGrpSpPr>
        <p:cNvPr id="1" name=""/>
        <p:cNvGrpSpPr/>
        <p:nvPr/>
      </p:nvGrpSpPr>
      <p:grpSpPr>
        <a:xfrm>
          <a:off x="0" y="0"/>
          <a:ext cx="0" cy="0"/>
          <a:chOff x="0" y="0"/>
          <a:chExt cx="0" cy="0"/>
        </a:xfrm>
      </p:grpSpPr>
      <p:sp>
        <p:nvSpPr>
          <p:cNvPr id="2" name="Jaluse kohatäide 1">
            <a:extLst>
              <a:ext uri="{FF2B5EF4-FFF2-40B4-BE49-F238E27FC236}">
                <a16:creationId xmlns:a16="http://schemas.microsoft.com/office/drawing/2014/main" id="{16D0504D-4610-4E9E-A2DB-8B701F044BBC}"/>
              </a:ext>
            </a:extLst>
          </p:cNvPr>
          <p:cNvSpPr>
            <a:spLocks noGrp="1"/>
          </p:cNvSpPr>
          <p:nvPr>
            <p:ph type="ftr" sz="quarter" idx="12"/>
          </p:nvPr>
        </p:nvSpPr>
        <p:spPr/>
        <p:txBody>
          <a:bodyPr rtlCol="0"/>
          <a:lstStyle/>
          <a:p>
            <a:pPr rtl="0"/>
            <a:r>
              <a:rPr lang="et-EE" dirty="0"/>
              <a:t>Lisage jalus</a:t>
            </a:r>
          </a:p>
        </p:txBody>
      </p:sp>
      <p:sp>
        <p:nvSpPr>
          <p:cNvPr id="3" name="Slaidinumbri kohatäide 2">
            <a:extLst>
              <a:ext uri="{FF2B5EF4-FFF2-40B4-BE49-F238E27FC236}">
                <a16:creationId xmlns:a16="http://schemas.microsoft.com/office/drawing/2014/main" id="{A95CDFA7-DEA3-4BBE-8D70-0AF654A1E6FF}"/>
              </a:ext>
            </a:extLst>
          </p:cNvPr>
          <p:cNvSpPr>
            <a:spLocks noGrp="1"/>
          </p:cNvSpPr>
          <p:nvPr>
            <p:ph type="sldNum" sz="quarter" idx="13"/>
          </p:nvPr>
        </p:nvSpPr>
        <p:spPr>
          <a:xfrm>
            <a:off x="11727656" y="6277243"/>
            <a:ext cx="464344" cy="400188"/>
          </a:xfrm>
        </p:spPr>
        <p:txBody>
          <a:bodyPr rtlCol="0"/>
          <a:lstStyle/>
          <a:p>
            <a:pPr rtl="0"/>
            <a:fld id="{19B51A1E-902D-48AF-9020-955120F399B6}" type="slidenum">
              <a:rPr lang="et-EE" smtClean="0"/>
              <a:pPr/>
              <a:t>‹#›</a:t>
            </a:fld>
            <a:endParaRPr lang="et-EE" dirty="0"/>
          </a:p>
        </p:txBody>
      </p:sp>
    </p:spTree>
    <p:extLst>
      <p:ext uri="{BB962C8B-B14F-4D97-AF65-F5344CB8AC3E}">
        <p14:creationId xmlns:p14="http://schemas.microsoft.com/office/powerpoint/2010/main" val="1139767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itelslaid">
    <p:spTree>
      <p:nvGrpSpPr>
        <p:cNvPr id="1" name=""/>
        <p:cNvGrpSpPr/>
        <p:nvPr/>
      </p:nvGrpSpPr>
      <p:grpSpPr>
        <a:xfrm>
          <a:off x="0" y="0"/>
          <a:ext cx="0" cy="0"/>
          <a:chOff x="0" y="0"/>
          <a:chExt cx="0" cy="0"/>
        </a:xfrm>
      </p:grpSpPr>
      <p:sp>
        <p:nvSpPr>
          <p:cNvPr id="21" name="Pildi kohatäide 20">
            <a:extLst>
              <a:ext uri="{FF2B5EF4-FFF2-40B4-BE49-F238E27FC236}">
                <a16:creationId xmlns:a16="http://schemas.microsoft.com/office/drawing/2014/main" id="{9A70B137-2503-4803-9F56-620A586FA494}"/>
              </a:ext>
            </a:extLst>
          </p:cNvPr>
          <p:cNvSpPr>
            <a:spLocks noGrp="1"/>
          </p:cNvSpPr>
          <p:nvPr>
            <p:ph type="pic" sz="quarter" idx="10" hasCustomPrompt="1"/>
          </p:nvPr>
        </p:nvSpPr>
        <p:spPr>
          <a:xfrm>
            <a:off x="1" y="0"/>
            <a:ext cx="10655455" cy="685800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1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1"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solidFill>
            <a:schemeClr val="bg1">
              <a:lumMod val="95000"/>
            </a:schemeClr>
          </a:solidFill>
        </p:spPr>
        <p:txBody>
          <a:bodyPr wrap="square" tIns="2160000" rtlCol="0" anchor="t">
            <a:noAutofit/>
          </a:bodyP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t-EE" dirty="0"/>
              <a:t>Lisage või lohistage foto</a:t>
            </a:r>
          </a:p>
        </p:txBody>
      </p:sp>
      <p:sp>
        <p:nvSpPr>
          <p:cNvPr id="2" name="Pealkiri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948293" y="3271757"/>
            <a:ext cx="4459766" cy="3146839"/>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rtlCol="0" anchor="t"/>
          <a:lstStyle>
            <a:lvl1pPr algn="l">
              <a:lnSpc>
                <a:spcPts val="4200"/>
              </a:lnSpc>
              <a:defRPr sz="4000" b="1" spc="-300">
                <a:solidFill>
                  <a:schemeClr val="bg1">
                    <a:lumMod val="95000"/>
                  </a:schemeClr>
                </a:solidFill>
              </a:defRPr>
            </a:lvl1pPr>
          </a:lstStyle>
          <a:p>
            <a:pPr rtl="0"/>
            <a:r>
              <a:rPr lang="et-EE" dirty="0"/>
              <a:t>Klõpsake esitluse pealkirja redigeerimiseks</a:t>
            </a:r>
          </a:p>
        </p:txBody>
      </p:sp>
      <p:sp>
        <p:nvSpPr>
          <p:cNvPr id="3" name="Alapealkiri 2">
            <a:extLst>
              <a:ext uri="{FF2B5EF4-FFF2-40B4-BE49-F238E27FC236}">
                <a16:creationId xmlns:a16="http://schemas.microsoft.com/office/drawing/2014/main" id="{C9980B88-3F4A-4688-9ED0-17EF37E62D93}"/>
              </a:ext>
            </a:extLst>
          </p:cNvPr>
          <p:cNvSpPr>
            <a:spLocks noGrp="1"/>
          </p:cNvSpPr>
          <p:nvPr>
            <p:ph type="subTitle" idx="1"/>
          </p:nvPr>
        </p:nvSpPr>
        <p:spPr>
          <a:xfrm>
            <a:off x="1130300" y="5250494"/>
            <a:ext cx="4000500" cy="997905"/>
          </a:xfrm>
          <a:noFill/>
        </p:spPr>
        <p:txBody>
          <a:bodyPr lIns="0" tIns="0" rIns="0" bIns="0" rtlCol="0"/>
          <a:lstStyle>
            <a:lvl1pPr marL="0" indent="0" algn="l">
              <a:buNone/>
              <a:defRPr sz="21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t-EE"/>
              <a:t>Klõpsake juhteksemplari alapealkirja laadi redigeerimiseks</a:t>
            </a:r>
            <a:endParaRPr lang="et-EE" dirty="0"/>
          </a:p>
        </p:txBody>
      </p:sp>
    </p:spTree>
    <p:extLst>
      <p:ext uri="{BB962C8B-B14F-4D97-AF65-F5344CB8AC3E}">
        <p14:creationId xmlns:p14="http://schemas.microsoft.com/office/powerpoint/2010/main" val="1334038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Jaoturslaid 1">
    <p:spTree>
      <p:nvGrpSpPr>
        <p:cNvPr id="1" name=""/>
        <p:cNvGrpSpPr/>
        <p:nvPr/>
      </p:nvGrpSpPr>
      <p:grpSpPr>
        <a:xfrm>
          <a:off x="0" y="0"/>
          <a:ext cx="0" cy="0"/>
          <a:chOff x="0" y="0"/>
          <a:chExt cx="0" cy="0"/>
        </a:xfrm>
      </p:grpSpPr>
      <p:sp>
        <p:nvSpPr>
          <p:cNvPr id="11" name="Pildi kohatäide 10">
            <a:extLst>
              <a:ext uri="{FF2B5EF4-FFF2-40B4-BE49-F238E27FC236}">
                <a16:creationId xmlns:a16="http://schemas.microsoft.com/office/drawing/2014/main" id="{7CE129D0-CB7B-444C-AF89-B1CB663E3679}"/>
              </a:ext>
            </a:extLst>
          </p:cNvPr>
          <p:cNvSpPr>
            <a:spLocks noGrp="1"/>
          </p:cNvSpPr>
          <p:nvPr>
            <p:ph type="pic" sz="quarter" idx="13" hasCustomPrompt="1"/>
          </p:nvPr>
        </p:nvSpPr>
        <p:spPr>
          <a:xfrm>
            <a:off x="0" y="418374"/>
            <a:ext cx="8687356" cy="6439627"/>
          </a:xfrm>
          <a:custGeom>
            <a:avLst/>
            <a:gdLst>
              <a:gd name="connsiteX0" fmla="*/ 0 w 8687356"/>
              <a:gd name="connsiteY0" fmla="*/ 5592682 h 6439627"/>
              <a:gd name="connsiteX1" fmla="*/ 186296 w 8687356"/>
              <a:gd name="connsiteY1" fmla="*/ 5593149 h 6439627"/>
              <a:gd name="connsiteX2" fmla="*/ 1348900 w 8687356"/>
              <a:gd name="connsiteY2" fmla="*/ 5596063 h 6439627"/>
              <a:gd name="connsiteX3" fmla="*/ 1800991 w 8687356"/>
              <a:gd name="connsiteY3" fmla="*/ 5851702 h 6439627"/>
              <a:gd name="connsiteX4" fmla="*/ 2106366 w 8687356"/>
              <a:gd name="connsiteY4" fmla="*/ 6380627 h 6439627"/>
              <a:gd name="connsiteX5" fmla="*/ 2140430 w 8687356"/>
              <a:gd name="connsiteY5" fmla="*/ 6439627 h 6439627"/>
              <a:gd name="connsiteX6" fmla="*/ 0 w 8687356"/>
              <a:gd name="connsiteY6" fmla="*/ 6439627 h 6439627"/>
              <a:gd name="connsiteX7" fmla="*/ 693821 w 8687356"/>
              <a:gd name="connsiteY7" fmla="*/ 3646328 h 6439627"/>
              <a:gd name="connsiteX8" fmla="*/ 1586357 w 8687356"/>
              <a:gd name="connsiteY8" fmla="*/ 3648566 h 6439627"/>
              <a:gd name="connsiteX9" fmla="*/ 1724950 w 8687356"/>
              <a:gd name="connsiteY9" fmla="*/ 3726935 h 6439627"/>
              <a:gd name="connsiteX10" fmla="*/ 2172189 w 8687356"/>
              <a:gd name="connsiteY10" fmla="*/ 4501577 h 6439627"/>
              <a:gd name="connsiteX11" fmla="*/ 2171729 w 8687356"/>
              <a:gd name="connsiteY11" fmla="*/ 4662459 h 6439627"/>
              <a:gd name="connsiteX12" fmla="*/ 1726432 w 8687356"/>
              <a:gd name="connsiteY12" fmla="*/ 5434863 h 6439627"/>
              <a:gd name="connsiteX13" fmla="*/ 1589746 w 8687356"/>
              <a:gd name="connsiteY13" fmla="*/ 5513779 h 6439627"/>
              <a:gd name="connsiteX14" fmla="*/ 698177 w 8687356"/>
              <a:gd name="connsiteY14" fmla="*/ 5513215 h 6439627"/>
              <a:gd name="connsiteX15" fmla="*/ 558617 w 8687356"/>
              <a:gd name="connsiteY15" fmla="*/ 5433172 h 6439627"/>
              <a:gd name="connsiteX16" fmla="*/ 111378 w 8687356"/>
              <a:gd name="connsiteY16" fmla="*/ 4658531 h 6439627"/>
              <a:gd name="connsiteX17" fmla="*/ 112805 w 8687356"/>
              <a:gd name="connsiteY17" fmla="*/ 4499321 h 6439627"/>
              <a:gd name="connsiteX18" fmla="*/ 557135 w 8687356"/>
              <a:gd name="connsiteY18" fmla="*/ 3725244 h 6439627"/>
              <a:gd name="connsiteX19" fmla="*/ 693821 w 8687356"/>
              <a:gd name="connsiteY19" fmla="*/ 3646328 h 6439627"/>
              <a:gd name="connsiteX20" fmla="*/ 1975378 w 8687356"/>
              <a:gd name="connsiteY20" fmla="*/ 3263784 h 6439627"/>
              <a:gd name="connsiteX21" fmla="*/ 2292917 w 8687356"/>
              <a:gd name="connsiteY21" fmla="*/ 3264581 h 6439627"/>
              <a:gd name="connsiteX22" fmla="*/ 2342225 w 8687356"/>
              <a:gd name="connsiteY22" fmla="*/ 3292462 h 6439627"/>
              <a:gd name="connsiteX23" fmla="*/ 2501341 w 8687356"/>
              <a:gd name="connsiteY23" fmla="*/ 3568059 h 6439627"/>
              <a:gd name="connsiteX24" fmla="*/ 2501177 w 8687356"/>
              <a:gd name="connsiteY24" fmla="*/ 3625297 h 6439627"/>
              <a:gd name="connsiteX25" fmla="*/ 2342753 w 8687356"/>
              <a:gd name="connsiteY25" fmla="*/ 3900096 h 6439627"/>
              <a:gd name="connsiteX26" fmla="*/ 2294123 w 8687356"/>
              <a:gd name="connsiteY26" fmla="*/ 3928173 h 6439627"/>
              <a:gd name="connsiteX27" fmla="*/ 1976927 w 8687356"/>
              <a:gd name="connsiteY27" fmla="*/ 3927972 h 6439627"/>
              <a:gd name="connsiteX28" fmla="*/ 1927275 w 8687356"/>
              <a:gd name="connsiteY28" fmla="*/ 3899495 h 6439627"/>
              <a:gd name="connsiteX29" fmla="*/ 1768160 w 8687356"/>
              <a:gd name="connsiteY29" fmla="*/ 3623899 h 6439627"/>
              <a:gd name="connsiteX30" fmla="*/ 1768668 w 8687356"/>
              <a:gd name="connsiteY30" fmla="*/ 3567256 h 6439627"/>
              <a:gd name="connsiteX31" fmla="*/ 1926748 w 8687356"/>
              <a:gd name="connsiteY31" fmla="*/ 3291861 h 6439627"/>
              <a:gd name="connsiteX32" fmla="*/ 1975378 w 8687356"/>
              <a:gd name="connsiteY32" fmla="*/ 3263784 h 6439627"/>
              <a:gd name="connsiteX33" fmla="*/ 2130702 w 8687356"/>
              <a:gd name="connsiteY33" fmla="*/ 2828022 h 6439627"/>
              <a:gd name="connsiteX34" fmla="*/ 2298374 w 8687356"/>
              <a:gd name="connsiteY34" fmla="*/ 2828442 h 6439627"/>
              <a:gd name="connsiteX35" fmla="*/ 2324410 w 8687356"/>
              <a:gd name="connsiteY35" fmla="*/ 2843165 h 6439627"/>
              <a:gd name="connsiteX36" fmla="*/ 2408429 w 8687356"/>
              <a:gd name="connsiteY36" fmla="*/ 2988689 h 6439627"/>
              <a:gd name="connsiteX37" fmla="*/ 2408342 w 8687356"/>
              <a:gd name="connsiteY37" fmla="*/ 3018913 h 6439627"/>
              <a:gd name="connsiteX38" fmla="*/ 2324689 w 8687356"/>
              <a:gd name="connsiteY38" fmla="*/ 3164017 h 6439627"/>
              <a:gd name="connsiteX39" fmla="*/ 2299011 w 8687356"/>
              <a:gd name="connsiteY39" fmla="*/ 3178842 h 6439627"/>
              <a:gd name="connsiteX40" fmla="*/ 2131520 w 8687356"/>
              <a:gd name="connsiteY40" fmla="*/ 3178736 h 6439627"/>
              <a:gd name="connsiteX41" fmla="*/ 2105302 w 8687356"/>
              <a:gd name="connsiteY41" fmla="*/ 3163699 h 6439627"/>
              <a:gd name="connsiteX42" fmla="*/ 2021284 w 8687356"/>
              <a:gd name="connsiteY42" fmla="*/ 3018175 h 6439627"/>
              <a:gd name="connsiteX43" fmla="*/ 2021552 w 8687356"/>
              <a:gd name="connsiteY43" fmla="*/ 2988265 h 6439627"/>
              <a:gd name="connsiteX44" fmla="*/ 2105024 w 8687356"/>
              <a:gd name="connsiteY44" fmla="*/ 2842847 h 6439627"/>
              <a:gd name="connsiteX45" fmla="*/ 2130702 w 8687356"/>
              <a:gd name="connsiteY45" fmla="*/ 2828022 h 6439627"/>
              <a:gd name="connsiteX46" fmla="*/ 3794942 w 8687356"/>
              <a:gd name="connsiteY46" fmla="*/ 2543905 h 6439627"/>
              <a:gd name="connsiteX47" fmla="*/ 6706383 w 8687356"/>
              <a:gd name="connsiteY47" fmla="*/ 2551204 h 6439627"/>
              <a:gd name="connsiteX48" fmla="*/ 7158474 w 8687356"/>
              <a:gd name="connsiteY48" fmla="*/ 2806842 h 6439627"/>
              <a:gd name="connsiteX49" fmla="*/ 8617364 w 8687356"/>
              <a:gd name="connsiteY49" fmla="*/ 5333715 h 6439627"/>
              <a:gd name="connsiteX50" fmla="*/ 8615859 w 8687356"/>
              <a:gd name="connsiteY50" fmla="*/ 5858514 h 6439627"/>
              <a:gd name="connsiteX51" fmla="*/ 8311811 w 8687356"/>
              <a:gd name="connsiteY51" fmla="*/ 6385912 h 6439627"/>
              <a:gd name="connsiteX52" fmla="*/ 8280844 w 8687356"/>
              <a:gd name="connsiteY52" fmla="*/ 6439627 h 6439627"/>
              <a:gd name="connsiteX53" fmla="*/ 2237916 w 8687356"/>
              <a:gd name="connsiteY53" fmla="*/ 6439627 h 6439627"/>
              <a:gd name="connsiteX54" fmla="*/ 2151815 w 8687356"/>
              <a:gd name="connsiteY54" fmla="*/ 6290497 h 6439627"/>
              <a:gd name="connsiteX55" fmla="*/ 1895013 w 8687356"/>
              <a:gd name="connsiteY55" fmla="*/ 5845703 h 6439627"/>
              <a:gd name="connsiteX56" fmla="*/ 1899669 w 8687356"/>
              <a:gd name="connsiteY56" fmla="*/ 5326361 h 6439627"/>
              <a:gd name="connsiteX57" fmla="*/ 3349069 w 8687356"/>
              <a:gd name="connsiteY57" fmla="*/ 2801330 h 6439627"/>
              <a:gd name="connsiteX58" fmla="*/ 3794942 w 8687356"/>
              <a:gd name="connsiteY58" fmla="*/ 2543905 h 6439627"/>
              <a:gd name="connsiteX59" fmla="*/ 634940 w 8687356"/>
              <a:gd name="connsiteY59" fmla="*/ 2395105 h 6439627"/>
              <a:gd name="connsiteX60" fmla="*/ 1188015 w 8687356"/>
              <a:gd name="connsiteY60" fmla="*/ 2396492 h 6439627"/>
              <a:gd name="connsiteX61" fmla="*/ 1273897 w 8687356"/>
              <a:gd name="connsiteY61" fmla="*/ 2445054 h 6439627"/>
              <a:gd name="connsiteX62" fmla="*/ 1551037 w 8687356"/>
              <a:gd name="connsiteY62" fmla="*/ 2925075 h 6439627"/>
              <a:gd name="connsiteX63" fmla="*/ 1550752 w 8687356"/>
              <a:gd name="connsiteY63" fmla="*/ 3024769 h 6439627"/>
              <a:gd name="connsiteX64" fmla="*/ 1274816 w 8687356"/>
              <a:gd name="connsiteY64" fmla="*/ 3503403 h 6439627"/>
              <a:gd name="connsiteX65" fmla="*/ 1190116 w 8687356"/>
              <a:gd name="connsiteY65" fmla="*/ 3552304 h 6439627"/>
              <a:gd name="connsiteX66" fmla="*/ 637639 w 8687356"/>
              <a:gd name="connsiteY66" fmla="*/ 3551955 h 6439627"/>
              <a:gd name="connsiteX67" fmla="*/ 551158 w 8687356"/>
              <a:gd name="connsiteY67" fmla="*/ 3502355 h 6439627"/>
              <a:gd name="connsiteX68" fmla="*/ 274018 w 8687356"/>
              <a:gd name="connsiteY68" fmla="*/ 3022335 h 6439627"/>
              <a:gd name="connsiteX69" fmla="*/ 274903 w 8687356"/>
              <a:gd name="connsiteY69" fmla="*/ 2923678 h 6439627"/>
              <a:gd name="connsiteX70" fmla="*/ 550240 w 8687356"/>
              <a:gd name="connsiteY70" fmla="*/ 2444007 h 6439627"/>
              <a:gd name="connsiteX71" fmla="*/ 634940 w 8687356"/>
              <a:gd name="connsiteY71" fmla="*/ 2395105 h 6439627"/>
              <a:gd name="connsiteX72" fmla="*/ 2521339 w 8687356"/>
              <a:gd name="connsiteY72" fmla="*/ 1975621 h 6439627"/>
              <a:gd name="connsiteX73" fmla="*/ 2985874 w 8687356"/>
              <a:gd name="connsiteY73" fmla="*/ 1976785 h 6439627"/>
              <a:gd name="connsiteX74" fmla="*/ 3058007 w 8687356"/>
              <a:gd name="connsiteY74" fmla="*/ 2017574 h 6439627"/>
              <a:gd name="connsiteX75" fmla="*/ 3290779 w 8687356"/>
              <a:gd name="connsiteY75" fmla="*/ 2420748 h 6439627"/>
              <a:gd name="connsiteX76" fmla="*/ 3290540 w 8687356"/>
              <a:gd name="connsiteY76" fmla="*/ 2504482 h 6439627"/>
              <a:gd name="connsiteX77" fmla="*/ 3058778 w 8687356"/>
              <a:gd name="connsiteY77" fmla="*/ 2906492 h 6439627"/>
              <a:gd name="connsiteX78" fmla="*/ 2987637 w 8687356"/>
              <a:gd name="connsiteY78" fmla="*/ 2947565 h 6439627"/>
              <a:gd name="connsiteX79" fmla="*/ 2523606 w 8687356"/>
              <a:gd name="connsiteY79" fmla="*/ 2947271 h 6439627"/>
              <a:gd name="connsiteX80" fmla="*/ 2450970 w 8687356"/>
              <a:gd name="connsiteY80" fmla="*/ 2905612 h 6439627"/>
              <a:gd name="connsiteX81" fmla="*/ 2218197 w 8687356"/>
              <a:gd name="connsiteY81" fmla="*/ 2502438 h 6439627"/>
              <a:gd name="connsiteX82" fmla="*/ 2218941 w 8687356"/>
              <a:gd name="connsiteY82" fmla="*/ 2419574 h 6439627"/>
              <a:gd name="connsiteX83" fmla="*/ 2450199 w 8687356"/>
              <a:gd name="connsiteY83" fmla="*/ 2016694 h 6439627"/>
              <a:gd name="connsiteX84" fmla="*/ 2521339 w 8687356"/>
              <a:gd name="connsiteY84" fmla="*/ 1975621 h 6439627"/>
              <a:gd name="connsiteX85" fmla="*/ 3564142 w 8687356"/>
              <a:gd name="connsiteY85" fmla="*/ 34 h 6439627"/>
              <a:gd name="connsiteX86" fmla="*/ 4738405 w 8687356"/>
              <a:gd name="connsiteY86" fmla="*/ 2977 h 6439627"/>
              <a:gd name="connsiteX87" fmla="*/ 4920745 w 8687356"/>
              <a:gd name="connsiteY87" fmla="*/ 106084 h 6439627"/>
              <a:gd name="connsiteX88" fmla="*/ 5509155 w 8687356"/>
              <a:gd name="connsiteY88" fmla="*/ 1125240 h 6439627"/>
              <a:gd name="connsiteX89" fmla="*/ 5508549 w 8687356"/>
              <a:gd name="connsiteY89" fmla="*/ 1336906 h 6439627"/>
              <a:gd name="connsiteX90" fmla="*/ 4922696 w 8687356"/>
              <a:gd name="connsiteY90" fmla="*/ 2353119 h 6439627"/>
              <a:gd name="connsiteX91" fmla="*/ 4742864 w 8687356"/>
              <a:gd name="connsiteY91" fmla="*/ 2456945 h 6439627"/>
              <a:gd name="connsiteX92" fmla="*/ 3569871 w 8687356"/>
              <a:gd name="connsiteY92" fmla="*/ 2456203 h 6439627"/>
              <a:gd name="connsiteX93" fmla="*/ 3386259 w 8687356"/>
              <a:gd name="connsiteY93" fmla="*/ 2350896 h 6439627"/>
              <a:gd name="connsiteX94" fmla="*/ 2797848 w 8687356"/>
              <a:gd name="connsiteY94" fmla="*/ 1331739 h 6439627"/>
              <a:gd name="connsiteX95" fmla="*/ 2799727 w 8687356"/>
              <a:gd name="connsiteY95" fmla="*/ 1122274 h 6439627"/>
              <a:gd name="connsiteX96" fmla="*/ 3384310 w 8687356"/>
              <a:gd name="connsiteY96" fmla="*/ 103860 h 6439627"/>
              <a:gd name="connsiteX97" fmla="*/ 3564142 w 8687356"/>
              <a:gd name="connsiteY97" fmla="*/ 34 h 643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8687356" h="6439627">
                <a:moveTo>
                  <a:pt x="0" y="5592682"/>
                </a:moveTo>
                <a:lnTo>
                  <a:pt x="186296" y="5593149"/>
                </a:lnTo>
                <a:cubicBezTo>
                  <a:pt x="510155" y="5593961"/>
                  <a:pt x="893987" y="5594923"/>
                  <a:pt x="1348900" y="5596063"/>
                </a:cubicBezTo>
                <a:cubicBezTo>
                  <a:pt x="1534387" y="5590847"/>
                  <a:pt x="1709614" y="5693431"/>
                  <a:pt x="1800991" y="5851702"/>
                </a:cubicBezTo>
                <a:cubicBezTo>
                  <a:pt x="1800991" y="5851702"/>
                  <a:pt x="1800991" y="5851702"/>
                  <a:pt x="2106366" y="6380627"/>
                </a:cubicBezTo>
                <a:lnTo>
                  <a:pt x="2140430" y="6439627"/>
                </a:lnTo>
                <a:lnTo>
                  <a:pt x="0" y="6439627"/>
                </a:lnTo>
                <a:close/>
                <a:moveTo>
                  <a:pt x="693821" y="3646328"/>
                </a:moveTo>
                <a:cubicBezTo>
                  <a:pt x="693821" y="3646328"/>
                  <a:pt x="693821" y="3646328"/>
                  <a:pt x="1586357" y="3648566"/>
                </a:cubicBezTo>
                <a:cubicBezTo>
                  <a:pt x="1643220" y="3646968"/>
                  <a:pt x="1696937" y="3678416"/>
                  <a:pt x="1724950" y="3726935"/>
                </a:cubicBezTo>
                <a:cubicBezTo>
                  <a:pt x="1724950" y="3726935"/>
                  <a:pt x="1724950" y="3726935"/>
                  <a:pt x="2172189" y="4501577"/>
                </a:cubicBezTo>
                <a:cubicBezTo>
                  <a:pt x="2201168" y="4551769"/>
                  <a:pt x="2200578" y="4612341"/>
                  <a:pt x="2171729" y="4662459"/>
                </a:cubicBezTo>
                <a:cubicBezTo>
                  <a:pt x="2171729" y="4662459"/>
                  <a:pt x="2171729" y="4662459"/>
                  <a:pt x="1726432" y="5434863"/>
                </a:cubicBezTo>
                <a:cubicBezTo>
                  <a:pt x="1699249" y="5484020"/>
                  <a:pt x="1645909" y="5514815"/>
                  <a:pt x="1589746" y="5513779"/>
                </a:cubicBezTo>
                <a:cubicBezTo>
                  <a:pt x="1589746" y="5513779"/>
                  <a:pt x="1589746" y="5513779"/>
                  <a:pt x="698177" y="5513215"/>
                </a:cubicBezTo>
                <a:cubicBezTo>
                  <a:pt x="640348" y="5513140"/>
                  <a:pt x="587596" y="5483366"/>
                  <a:pt x="558617" y="5433172"/>
                </a:cubicBezTo>
                <a:cubicBezTo>
                  <a:pt x="558617" y="5433172"/>
                  <a:pt x="558617" y="5433172"/>
                  <a:pt x="111378" y="4658531"/>
                </a:cubicBezTo>
                <a:cubicBezTo>
                  <a:pt x="83365" y="4610012"/>
                  <a:pt x="82990" y="4547767"/>
                  <a:pt x="112805" y="4499321"/>
                </a:cubicBezTo>
                <a:cubicBezTo>
                  <a:pt x="112805" y="4499321"/>
                  <a:pt x="112805" y="4499321"/>
                  <a:pt x="557135" y="3725244"/>
                </a:cubicBezTo>
                <a:cubicBezTo>
                  <a:pt x="584319" y="3676088"/>
                  <a:pt x="637659" y="3645292"/>
                  <a:pt x="693821" y="3646328"/>
                </a:cubicBezTo>
                <a:close/>
                <a:moveTo>
                  <a:pt x="1975378" y="3263784"/>
                </a:moveTo>
                <a:cubicBezTo>
                  <a:pt x="1975378" y="3263784"/>
                  <a:pt x="1975378" y="3263784"/>
                  <a:pt x="2292917" y="3264581"/>
                </a:cubicBezTo>
                <a:cubicBezTo>
                  <a:pt x="2313148" y="3264012"/>
                  <a:pt x="2332259" y="3275200"/>
                  <a:pt x="2342225" y="3292462"/>
                </a:cubicBezTo>
                <a:cubicBezTo>
                  <a:pt x="2342225" y="3292462"/>
                  <a:pt x="2342225" y="3292462"/>
                  <a:pt x="2501341" y="3568059"/>
                </a:cubicBezTo>
                <a:cubicBezTo>
                  <a:pt x="2511651" y="3585916"/>
                  <a:pt x="2511441" y="3607466"/>
                  <a:pt x="2501177" y="3625297"/>
                </a:cubicBezTo>
                <a:cubicBezTo>
                  <a:pt x="2501177" y="3625297"/>
                  <a:pt x="2501177" y="3625297"/>
                  <a:pt x="2342753" y="3900096"/>
                </a:cubicBezTo>
                <a:cubicBezTo>
                  <a:pt x="2333082" y="3917585"/>
                  <a:pt x="2314104" y="3928542"/>
                  <a:pt x="2294123" y="3928173"/>
                </a:cubicBezTo>
                <a:cubicBezTo>
                  <a:pt x="2294123" y="3928173"/>
                  <a:pt x="2294123" y="3928173"/>
                  <a:pt x="1976927" y="3927972"/>
                </a:cubicBezTo>
                <a:cubicBezTo>
                  <a:pt x="1956353" y="3927946"/>
                  <a:pt x="1937585" y="3917353"/>
                  <a:pt x="1927275" y="3899495"/>
                </a:cubicBezTo>
                <a:cubicBezTo>
                  <a:pt x="1927275" y="3899495"/>
                  <a:pt x="1927275" y="3899495"/>
                  <a:pt x="1768160" y="3623899"/>
                </a:cubicBezTo>
                <a:cubicBezTo>
                  <a:pt x="1758193" y="3606636"/>
                  <a:pt x="1758060" y="3584492"/>
                  <a:pt x="1768668" y="3567256"/>
                </a:cubicBezTo>
                <a:cubicBezTo>
                  <a:pt x="1768668" y="3567256"/>
                  <a:pt x="1768668" y="3567256"/>
                  <a:pt x="1926748" y="3291861"/>
                </a:cubicBezTo>
                <a:cubicBezTo>
                  <a:pt x="1936419" y="3274372"/>
                  <a:pt x="1955397" y="3263416"/>
                  <a:pt x="1975378" y="3263784"/>
                </a:cubicBezTo>
                <a:close/>
                <a:moveTo>
                  <a:pt x="2130702" y="2828022"/>
                </a:moveTo>
                <a:cubicBezTo>
                  <a:pt x="2130702" y="2828022"/>
                  <a:pt x="2130702" y="2828022"/>
                  <a:pt x="2298374" y="2828442"/>
                </a:cubicBezTo>
                <a:cubicBezTo>
                  <a:pt x="2309057" y="2828143"/>
                  <a:pt x="2319148" y="2834050"/>
                  <a:pt x="2324410" y="2843165"/>
                </a:cubicBezTo>
                <a:cubicBezTo>
                  <a:pt x="2324410" y="2843165"/>
                  <a:pt x="2324410" y="2843165"/>
                  <a:pt x="2408429" y="2988689"/>
                </a:cubicBezTo>
                <a:cubicBezTo>
                  <a:pt x="2413873" y="2998119"/>
                  <a:pt x="2413762" y="3009498"/>
                  <a:pt x="2408342" y="3018913"/>
                </a:cubicBezTo>
                <a:cubicBezTo>
                  <a:pt x="2408342" y="3018913"/>
                  <a:pt x="2408342" y="3018913"/>
                  <a:pt x="2324689" y="3164017"/>
                </a:cubicBezTo>
                <a:cubicBezTo>
                  <a:pt x="2319583" y="3173251"/>
                  <a:pt x="2309561" y="3179037"/>
                  <a:pt x="2299011" y="3178842"/>
                </a:cubicBezTo>
                <a:cubicBezTo>
                  <a:pt x="2299011" y="3178842"/>
                  <a:pt x="2299011" y="3178842"/>
                  <a:pt x="2131520" y="3178736"/>
                </a:cubicBezTo>
                <a:cubicBezTo>
                  <a:pt x="2120657" y="3178722"/>
                  <a:pt x="2110746" y="3173129"/>
                  <a:pt x="2105302" y="3163699"/>
                </a:cubicBezTo>
                <a:cubicBezTo>
                  <a:pt x="2105302" y="3163699"/>
                  <a:pt x="2105302" y="3163699"/>
                  <a:pt x="2021284" y="3018175"/>
                </a:cubicBezTo>
                <a:cubicBezTo>
                  <a:pt x="2016021" y="3009060"/>
                  <a:pt x="2015951" y="2997367"/>
                  <a:pt x="2021552" y="2988265"/>
                </a:cubicBezTo>
                <a:cubicBezTo>
                  <a:pt x="2021552" y="2988265"/>
                  <a:pt x="2021552" y="2988265"/>
                  <a:pt x="2105024" y="2842847"/>
                </a:cubicBezTo>
                <a:cubicBezTo>
                  <a:pt x="2110131" y="2833613"/>
                  <a:pt x="2120152" y="2827827"/>
                  <a:pt x="2130702" y="2828022"/>
                </a:cubicBezTo>
                <a:close/>
                <a:moveTo>
                  <a:pt x="3794942" y="2543905"/>
                </a:moveTo>
                <a:cubicBezTo>
                  <a:pt x="3794942" y="2543905"/>
                  <a:pt x="3794942" y="2543905"/>
                  <a:pt x="6706383" y="2551204"/>
                </a:cubicBezTo>
                <a:cubicBezTo>
                  <a:pt x="6891871" y="2545988"/>
                  <a:pt x="7067096" y="2648572"/>
                  <a:pt x="7158474" y="2806842"/>
                </a:cubicBezTo>
                <a:cubicBezTo>
                  <a:pt x="7158474" y="2806842"/>
                  <a:pt x="7158474" y="2806842"/>
                  <a:pt x="8617364" y="5333715"/>
                </a:cubicBezTo>
                <a:cubicBezTo>
                  <a:pt x="8711893" y="5497443"/>
                  <a:pt x="8709969" y="5695027"/>
                  <a:pt x="8615859" y="5858514"/>
                </a:cubicBezTo>
                <a:cubicBezTo>
                  <a:pt x="8615859" y="5858514"/>
                  <a:pt x="8615859" y="5858514"/>
                  <a:pt x="8311811" y="6385912"/>
                </a:cubicBezTo>
                <a:lnTo>
                  <a:pt x="8280844" y="6439627"/>
                </a:lnTo>
                <a:lnTo>
                  <a:pt x="2237916" y="6439627"/>
                </a:lnTo>
                <a:lnTo>
                  <a:pt x="2151815" y="6290497"/>
                </a:lnTo>
                <a:cubicBezTo>
                  <a:pt x="2071676" y="6151692"/>
                  <a:pt x="1986194" y="6003633"/>
                  <a:pt x="1895013" y="5845703"/>
                </a:cubicBezTo>
                <a:cubicBezTo>
                  <a:pt x="1803636" y="5687432"/>
                  <a:pt x="1802408" y="5484390"/>
                  <a:pt x="1899669" y="5326361"/>
                </a:cubicBezTo>
                <a:cubicBezTo>
                  <a:pt x="1899669" y="5326361"/>
                  <a:pt x="1899669" y="5326361"/>
                  <a:pt x="3349069" y="2801330"/>
                </a:cubicBezTo>
                <a:cubicBezTo>
                  <a:pt x="3437742" y="2640982"/>
                  <a:pt x="3611741" y="2540524"/>
                  <a:pt x="3794942" y="2543905"/>
                </a:cubicBezTo>
                <a:close/>
                <a:moveTo>
                  <a:pt x="634940" y="2395105"/>
                </a:moveTo>
                <a:cubicBezTo>
                  <a:pt x="634940" y="2395105"/>
                  <a:pt x="634940" y="2395105"/>
                  <a:pt x="1188015" y="2396492"/>
                </a:cubicBezTo>
                <a:cubicBezTo>
                  <a:pt x="1223252" y="2395501"/>
                  <a:pt x="1256539" y="2414988"/>
                  <a:pt x="1273897" y="2445054"/>
                </a:cubicBezTo>
                <a:cubicBezTo>
                  <a:pt x="1273897" y="2445054"/>
                  <a:pt x="1273897" y="2445054"/>
                  <a:pt x="1551037" y="2925075"/>
                </a:cubicBezTo>
                <a:cubicBezTo>
                  <a:pt x="1568994" y="2956177"/>
                  <a:pt x="1568629" y="2993712"/>
                  <a:pt x="1550752" y="3024769"/>
                </a:cubicBezTo>
                <a:cubicBezTo>
                  <a:pt x="1550752" y="3024769"/>
                  <a:pt x="1550752" y="3024769"/>
                  <a:pt x="1274816" y="3503403"/>
                </a:cubicBezTo>
                <a:cubicBezTo>
                  <a:pt x="1257971" y="3533863"/>
                  <a:pt x="1224917" y="3552947"/>
                  <a:pt x="1190116" y="3552304"/>
                </a:cubicBezTo>
                <a:cubicBezTo>
                  <a:pt x="1190116" y="3552304"/>
                  <a:pt x="1190116" y="3552304"/>
                  <a:pt x="637639" y="3551955"/>
                </a:cubicBezTo>
                <a:cubicBezTo>
                  <a:pt x="601804" y="3551909"/>
                  <a:pt x="569115" y="3533458"/>
                  <a:pt x="551158" y="3502355"/>
                </a:cubicBezTo>
                <a:cubicBezTo>
                  <a:pt x="551158" y="3502355"/>
                  <a:pt x="551158" y="3502355"/>
                  <a:pt x="274018" y="3022335"/>
                </a:cubicBezTo>
                <a:cubicBezTo>
                  <a:pt x="256660" y="2992269"/>
                  <a:pt x="256426" y="2953698"/>
                  <a:pt x="274903" y="2923678"/>
                </a:cubicBezTo>
                <a:cubicBezTo>
                  <a:pt x="274903" y="2923678"/>
                  <a:pt x="274903" y="2923678"/>
                  <a:pt x="550240" y="2444007"/>
                </a:cubicBezTo>
                <a:cubicBezTo>
                  <a:pt x="567085" y="2413547"/>
                  <a:pt x="600139" y="2394463"/>
                  <a:pt x="634940" y="2395105"/>
                </a:cubicBezTo>
                <a:close/>
                <a:moveTo>
                  <a:pt x="2521339" y="1975621"/>
                </a:moveTo>
                <a:cubicBezTo>
                  <a:pt x="2521339" y="1975621"/>
                  <a:pt x="2521339" y="1975621"/>
                  <a:pt x="2985874" y="1976785"/>
                </a:cubicBezTo>
                <a:cubicBezTo>
                  <a:pt x="3015469" y="1975952"/>
                  <a:pt x="3043427" y="1992321"/>
                  <a:pt x="3058007" y="2017574"/>
                </a:cubicBezTo>
                <a:cubicBezTo>
                  <a:pt x="3058007" y="2017574"/>
                  <a:pt x="3058007" y="2017574"/>
                  <a:pt x="3290779" y="2420748"/>
                </a:cubicBezTo>
                <a:cubicBezTo>
                  <a:pt x="3305862" y="2446871"/>
                  <a:pt x="3305555" y="2478396"/>
                  <a:pt x="3290540" y="2504482"/>
                </a:cubicBezTo>
                <a:cubicBezTo>
                  <a:pt x="3290540" y="2504482"/>
                  <a:pt x="3290540" y="2504482"/>
                  <a:pt x="3058778" y="2906492"/>
                </a:cubicBezTo>
                <a:cubicBezTo>
                  <a:pt x="3044630" y="2932076"/>
                  <a:pt x="3016868" y="2948104"/>
                  <a:pt x="2987637" y="2947565"/>
                </a:cubicBezTo>
                <a:cubicBezTo>
                  <a:pt x="2987637" y="2947565"/>
                  <a:pt x="2987637" y="2947565"/>
                  <a:pt x="2523606" y="2947271"/>
                </a:cubicBezTo>
                <a:cubicBezTo>
                  <a:pt x="2493508" y="2947232"/>
                  <a:pt x="2466052" y="2931735"/>
                  <a:pt x="2450970" y="2905612"/>
                </a:cubicBezTo>
                <a:cubicBezTo>
                  <a:pt x="2450970" y="2905612"/>
                  <a:pt x="2450970" y="2905612"/>
                  <a:pt x="2218197" y="2502438"/>
                </a:cubicBezTo>
                <a:cubicBezTo>
                  <a:pt x="2203617" y="2477185"/>
                  <a:pt x="2203422" y="2444788"/>
                  <a:pt x="2218941" y="2419574"/>
                </a:cubicBezTo>
                <a:cubicBezTo>
                  <a:pt x="2218941" y="2419574"/>
                  <a:pt x="2218941" y="2419574"/>
                  <a:pt x="2450199" y="2016694"/>
                </a:cubicBezTo>
                <a:cubicBezTo>
                  <a:pt x="2464347" y="1991110"/>
                  <a:pt x="2492109" y="1975081"/>
                  <a:pt x="2521339" y="1975621"/>
                </a:cubicBezTo>
                <a:close/>
                <a:moveTo>
                  <a:pt x="3564142" y="34"/>
                </a:moveTo>
                <a:cubicBezTo>
                  <a:pt x="3564142" y="34"/>
                  <a:pt x="3564142" y="34"/>
                  <a:pt x="4738405" y="2977"/>
                </a:cubicBezTo>
                <a:cubicBezTo>
                  <a:pt x="4813218" y="874"/>
                  <a:pt x="4883890" y="42249"/>
                  <a:pt x="4920745" y="106084"/>
                </a:cubicBezTo>
                <a:cubicBezTo>
                  <a:pt x="4920745" y="106084"/>
                  <a:pt x="4920745" y="106084"/>
                  <a:pt x="5509155" y="1125240"/>
                </a:cubicBezTo>
                <a:cubicBezTo>
                  <a:pt x="5547281" y="1191277"/>
                  <a:pt x="5546507" y="1270967"/>
                  <a:pt x="5508549" y="1336906"/>
                </a:cubicBezTo>
                <a:cubicBezTo>
                  <a:pt x="5508549" y="1336906"/>
                  <a:pt x="5508549" y="1336906"/>
                  <a:pt x="4922696" y="2353119"/>
                </a:cubicBezTo>
                <a:cubicBezTo>
                  <a:pt x="4886932" y="2417792"/>
                  <a:pt x="4816753" y="2458309"/>
                  <a:pt x="4742864" y="2456945"/>
                </a:cubicBezTo>
                <a:cubicBezTo>
                  <a:pt x="4742864" y="2456945"/>
                  <a:pt x="4742864" y="2456945"/>
                  <a:pt x="3569871" y="2456203"/>
                </a:cubicBezTo>
                <a:cubicBezTo>
                  <a:pt x="3493788" y="2456106"/>
                  <a:pt x="3424385" y="2416932"/>
                  <a:pt x="3386259" y="2350896"/>
                </a:cubicBezTo>
                <a:cubicBezTo>
                  <a:pt x="3386259" y="2350896"/>
                  <a:pt x="3386259" y="2350896"/>
                  <a:pt x="2797848" y="1331739"/>
                </a:cubicBezTo>
                <a:cubicBezTo>
                  <a:pt x="2760993" y="1267904"/>
                  <a:pt x="2760499" y="1186012"/>
                  <a:pt x="2799727" y="1122274"/>
                </a:cubicBezTo>
                <a:cubicBezTo>
                  <a:pt x="2799727" y="1122274"/>
                  <a:pt x="2799727" y="1122274"/>
                  <a:pt x="3384310" y="103860"/>
                </a:cubicBezTo>
                <a:cubicBezTo>
                  <a:pt x="3420073" y="39188"/>
                  <a:pt x="3490251" y="-1330"/>
                  <a:pt x="3564142" y="34"/>
                </a:cubicBezTo>
                <a:close/>
              </a:path>
            </a:pathLst>
          </a:custGeom>
          <a:solidFill>
            <a:schemeClr val="bg1">
              <a:lumMod val="95000"/>
            </a:schemeClr>
          </a:solidFill>
        </p:spPr>
        <p:txBody>
          <a:bodyPr wrap="square" rtlCol="0"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t-EE" dirty="0"/>
              <a:t>Lisage või lohistage foto</a:t>
            </a:r>
          </a:p>
        </p:txBody>
      </p:sp>
      <p:sp>
        <p:nvSpPr>
          <p:cNvPr id="2" name="Pealkiri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425293" y="2408157"/>
            <a:ext cx="4459766" cy="3146839"/>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rtlCol="0" anchor="t"/>
          <a:lstStyle>
            <a:lvl1pPr algn="l">
              <a:lnSpc>
                <a:spcPts val="4000"/>
              </a:lnSpc>
              <a:defRPr sz="4000" b="1" spc="-300">
                <a:solidFill>
                  <a:schemeClr val="bg1">
                    <a:lumMod val="95000"/>
                  </a:schemeClr>
                </a:solidFill>
              </a:defRPr>
            </a:lvl1pPr>
          </a:lstStyle>
          <a:p>
            <a:pPr rtl="0"/>
            <a:r>
              <a:rPr lang="et-EE" dirty="0"/>
              <a:t>Klõpsake jaoturslaidi pealkirja redigeerimiseks</a:t>
            </a:r>
          </a:p>
        </p:txBody>
      </p:sp>
      <p:sp>
        <p:nvSpPr>
          <p:cNvPr id="3" name="Alapealkiri 2">
            <a:extLst>
              <a:ext uri="{FF2B5EF4-FFF2-40B4-BE49-F238E27FC236}">
                <a16:creationId xmlns:a16="http://schemas.microsoft.com/office/drawing/2014/main" id="{C9980B88-3F4A-4688-9ED0-17EF37E62D93}"/>
              </a:ext>
            </a:extLst>
          </p:cNvPr>
          <p:cNvSpPr>
            <a:spLocks noGrp="1"/>
          </p:cNvSpPr>
          <p:nvPr>
            <p:ph type="subTitle" idx="1"/>
          </p:nvPr>
        </p:nvSpPr>
        <p:spPr>
          <a:xfrm>
            <a:off x="7607300" y="4386894"/>
            <a:ext cx="4000500" cy="997905"/>
          </a:xfrm>
          <a:noFill/>
        </p:spPr>
        <p:txBody>
          <a:bodyPr lIns="0" tIns="0" rIns="0" bIns="0" rtlCol="0"/>
          <a:lstStyle>
            <a:lvl1pPr marL="0" indent="0" algn="l">
              <a:buNone/>
              <a:defRPr sz="21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t-EE"/>
              <a:t>Klõpsake juhteksemplari alapealkirja laadi redigeerimiseks</a:t>
            </a:r>
            <a:endParaRPr lang="et-EE" dirty="0"/>
          </a:p>
        </p:txBody>
      </p:sp>
      <p:sp>
        <p:nvSpPr>
          <p:cNvPr id="4" name="Jaluse kohatäide 3">
            <a:extLst>
              <a:ext uri="{FF2B5EF4-FFF2-40B4-BE49-F238E27FC236}">
                <a16:creationId xmlns:a16="http://schemas.microsoft.com/office/drawing/2014/main" id="{734B1E83-6080-4D35-A216-8E5C399023B2}"/>
              </a:ext>
            </a:extLst>
          </p:cNvPr>
          <p:cNvSpPr>
            <a:spLocks noGrp="1"/>
          </p:cNvSpPr>
          <p:nvPr>
            <p:ph type="ftr" sz="quarter" idx="11"/>
          </p:nvPr>
        </p:nvSpPr>
        <p:spPr/>
        <p:txBody>
          <a:bodyPr rtlCol="0"/>
          <a:lstStyle/>
          <a:p>
            <a:pPr rtl="0"/>
            <a:r>
              <a:rPr lang="et-EE" dirty="0"/>
              <a:t>Lisage jalus</a:t>
            </a:r>
          </a:p>
        </p:txBody>
      </p:sp>
      <p:sp>
        <p:nvSpPr>
          <p:cNvPr id="5" name="Slaidinumbri kohatäide 4">
            <a:extLst>
              <a:ext uri="{FF2B5EF4-FFF2-40B4-BE49-F238E27FC236}">
                <a16:creationId xmlns:a16="http://schemas.microsoft.com/office/drawing/2014/main" id="{0DE95353-8EE1-49C9-ADAC-E76BD49D222D}"/>
              </a:ext>
            </a:extLst>
          </p:cNvPr>
          <p:cNvSpPr>
            <a:spLocks noGrp="1"/>
          </p:cNvSpPr>
          <p:nvPr>
            <p:ph type="sldNum" sz="quarter" idx="12"/>
          </p:nvPr>
        </p:nvSpPr>
        <p:spPr/>
        <p:txBody>
          <a:bodyPr rtlCol="0"/>
          <a:lstStyle/>
          <a:p>
            <a:pPr rtl="0"/>
            <a:fld id="{19B51A1E-902D-48AF-9020-955120F399B6}" type="slidenum">
              <a:rPr lang="et-EE" smtClean="0"/>
              <a:pPr/>
              <a:t>‹#›</a:t>
            </a:fld>
            <a:endParaRPr lang="et-EE" dirty="0"/>
          </a:p>
        </p:txBody>
      </p:sp>
    </p:spTree>
    <p:extLst>
      <p:ext uri="{BB962C8B-B14F-4D97-AF65-F5344CB8AC3E}">
        <p14:creationId xmlns:p14="http://schemas.microsoft.com/office/powerpoint/2010/main" val="545171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Jaoturslaid 2">
    <p:spTree>
      <p:nvGrpSpPr>
        <p:cNvPr id="1" name=""/>
        <p:cNvGrpSpPr/>
        <p:nvPr/>
      </p:nvGrpSpPr>
      <p:grpSpPr>
        <a:xfrm>
          <a:off x="0" y="0"/>
          <a:ext cx="0" cy="0"/>
          <a:chOff x="0" y="0"/>
          <a:chExt cx="0" cy="0"/>
        </a:xfrm>
      </p:grpSpPr>
      <p:sp>
        <p:nvSpPr>
          <p:cNvPr id="12" name="Pildi kohatäide 11">
            <a:extLst>
              <a:ext uri="{FF2B5EF4-FFF2-40B4-BE49-F238E27FC236}">
                <a16:creationId xmlns:a16="http://schemas.microsoft.com/office/drawing/2014/main" id="{7B7C90C9-77F3-4C3C-97F8-425EF81FB7A7}"/>
              </a:ext>
            </a:extLst>
          </p:cNvPr>
          <p:cNvSpPr>
            <a:spLocks noGrp="1"/>
          </p:cNvSpPr>
          <p:nvPr>
            <p:ph type="pic" sz="quarter" idx="13" hasCustomPrompt="1"/>
          </p:nvPr>
        </p:nvSpPr>
        <p:spPr>
          <a:xfrm>
            <a:off x="-1" y="0"/>
            <a:ext cx="11795125" cy="6858000"/>
          </a:xfrm>
          <a:custGeom>
            <a:avLst/>
            <a:gdLst>
              <a:gd name="connsiteX0" fmla="*/ 4729712 w 11795125"/>
              <a:gd name="connsiteY0" fmla="*/ 4417922 h 6858000"/>
              <a:gd name="connsiteX1" fmla="*/ 7234278 w 11795125"/>
              <a:gd name="connsiteY1" fmla="*/ 4419507 h 6858000"/>
              <a:gd name="connsiteX2" fmla="*/ 7626325 w 11795125"/>
              <a:gd name="connsiteY2" fmla="*/ 4644358 h 6858000"/>
              <a:gd name="connsiteX3" fmla="*/ 8882694 w 11795125"/>
              <a:gd name="connsiteY3" fmla="*/ 6820455 h 6858000"/>
              <a:gd name="connsiteX4" fmla="*/ 8898077 w 11795125"/>
              <a:gd name="connsiteY4" fmla="*/ 6858000 h 6858000"/>
              <a:gd name="connsiteX5" fmla="*/ 3070863 w 11795125"/>
              <a:gd name="connsiteY5" fmla="*/ 6858000 h 6858000"/>
              <a:gd name="connsiteX6" fmla="*/ 3094823 w 11795125"/>
              <a:gd name="connsiteY6" fmla="*/ 6809422 h 6858000"/>
              <a:gd name="connsiteX7" fmla="*/ 4345735 w 11795125"/>
              <a:gd name="connsiteY7" fmla="*/ 4639611 h 6858000"/>
              <a:gd name="connsiteX8" fmla="*/ 4729712 w 11795125"/>
              <a:gd name="connsiteY8" fmla="*/ 4417922 h 6858000"/>
              <a:gd name="connsiteX9" fmla="*/ 2031302 w 11795125"/>
              <a:gd name="connsiteY9" fmla="*/ 2039301 h 6858000"/>
              <a:gd name="connsiteX10" fmla="*/ 2747265 w 11795125"/>
              <a:gd name="connsiteY10" fmla="*/ 2039754 h 6858000"/>
              <a:gd name="connsiteX11" fmla="*/ 2859337 w 11795125"/>
              <a:gd name="connsiteY11" fmla="*/ 2104031 h 6858000"/>
              <a:gd name="connsiteX12" fmla="*/ 3218486 w 11795125"/>
              <a:gd name="connsiteY12" fmla="*/ 2726096 h 6858000"/>
              <a:gd name="connsiteX13" fmla="*/ 3217340 w 11795125"/>
              <a:gd name="connsiteY13" fmla="*/ 2853948 h 6858000"/>
              <a:gd name="connsiteX14" fmla="*/ 2860527 w 11795125"/>
              <a:gd name="connsiteY14" fmla="*/ 3475560 h 6858000"/>
              <a:gd name="connsiteX15" fmla="*/ 2750762 w 11795125"/>
              <a:gd name="connsiteY15" fmla="*/ 3538933 h 6858000"/>
              <a:gd name="connsiteX16" fmla="*/ 2034023 w 11795125"/>
              <a:gd name="connsiteY16" fmla="*/ 3537136 h 6858000"/>
              <a:gd name="connsiteX17" fmla="*/ 1922728 w 11795125"/>
              <a:gd name="connsiteY17" fmla="*/ 3474202 h 6858000"/>
              <a:gd name="connsiteX18" fmla="*/ 1563578 w 11795125"/>
              <a:gd name="connsiteY18" fmla="*/ 2852137 h 6858000"/>
              <a:gd name="connsiteX19" fmla="*/ 1563948 w 11795125"/>
              <a:gd name="connsiteY19" fmla="*/ 2722942 h 6858000"/>
              <a:gd name="connsiteX20" fmla="*/ 1921537 w 11795125"/>
              <a:gd name="connsiteY20" fmla="*/ 2102674 h 6858000"/>
              <a:gd name="connsiteX21" fmla="*/ 2031302 w 11795125"/>
              <a:gd name="connsiteY21" fmla="*/ 2039301 h 6858000"/>
              <a:gd name="connsiteX22" fmla="*/ 9343478 w 11795125"/>
              <a:gd name="connsiteY22" fmla="*/ 1795745 h 6858000"/>
              <a:gd name="connsiteX23" fmla="*/ 11620502 w 11795125"/>
              <a:gd name="connsiteY23" fmla="*/ 1797185 h 6858000"/>
              <a:gd name="connsiteX24" fmla="*/ 11795125 w 11795125"/>
              <a:gd name="connsiteY24" fmla="*/ 1797296 h 6858000"/>
              <a:gd name="connsiteX25" fmla="*/ 11795125 w 11795125"/>
              <a:gd name="connsiteY25" fmla="*/ 6858000 h 6858000"/>
              <a:gd name="connsiteX26" fmla="*/ 8996698 w 11795125"/>
              <a:gd name="connsiteY26" fmla="*/ 6858000 h 6858000"/>
              <a:gd name="connsiteX27" fmla="*/ 8963663 w 11795125"/>
              <a:gd name="connsiteY27" fmla="*/ 6815289 h 6858000"/>
              <a:gd name="connsiteX28" fmla="*/ 7707295 w 11795125"/>
              <a:gd name="connsiteY28" fmla="*/ 4639193 h 6858000"/>
              <a:gd name="connsiteX29" fmla="*/ 7708590 w 11795125"/>
              <a:gd name="connsiteY29" fmla="*/ 4187244 h 6858000"/>
              <a:gd name="connsiteX30" fmla="*/ 8959501 w 11795125"/>
              <a:gd name="connsiteY30" fmla="*/ 2017434 h 6858000"/>
              <a:gd name="connsiteX31" fmla="*/ 9343478 w 11795125"/>
              <a:gd name="connsiteY31" fmla="*/ 1795745 h 6858000"/>
              <a:gd name="connsiteX32" fmla="*/ 3102644 w 11795125"/>
              <a:gd name="connsiteY32" fmla="*/ 1739841 h 6858000"/>
              <a:gd name="connsiteX33" fmla="*/ 3385876 w 11795125"/>
              <a:gd name="connsiteY33" fmla="*/ 1740020 h 6858000"/>
              <a:gd name="connsiteX34" fmla="*/ 3430211 w 11795125"/>
              <a:gd name="connsiteY34" fmla="*/ 1765448 h 6858000"/>
              <a:gd name="connsiteX35" fmla="*/ 3572289 w 11795125"/>
              <a:gd name="connsiteY35" fmla="*/ 2011533 h 6858000"/>
              <a:gd name="connsiteX36" fmla="*/ 3571836 w 11795125"/>
              <a:gd name="connsiteY36" fmla="*/ 2062111 h 6858000"/>
              <a:gd name="connsiteX37" fmla="*/ 3430681 w 11795125"/>
              <a:gd name="connsiteY37" fmla="*/ 2308019 h 6858000"/>
              <a:gd name="connsiteX38" fmla="*/ 3387260 w 11795125"/>
              <a:gd name="connsiteY38" fmla="*/ 2333088 h 6858000"/>
              <a:gd name="connsiteX39" fmla="*/ 3103720 w 11795125"/>
              <a:gd name="connsiteY39" fmla="*/ 2332378 h 6858000"/>
              <a:gd name="connsiteX40" fmla="*/ 3059693 w 11795125"/>
              <a:gd name="connsiteY40" fmla="*/ 2307481 h 6858000"/>
              <a:gd name="connsiteX41" fmla="*/ 2917615 w 11795125"/>
              <a:gd name="connsiteY41" fmla="*/ 2061395 h 6858000"/>
              <a:gd name="connsiteX42" fmla="*/ 2917761 w 11795125"/>
              <a:gd name="connsiteY42" fmla="*/ 2010286 h 6858000"/>
              <a:gd name="connsiteX43" fmla="*/ 3059222 w 11795125"/>
              <a:gd name="connsiteY43" fmla="*/ 1764910 h 6858000"/>
              <a:gd name="connsiteX44" fmla="*/ 3102644 w 11795125"/>
              <a:gd name="connsiteY44" fmla="*/ 1739841 h 6858000"/>
              <a:gd name="connsiteX45" fmla="*/ 3522963 w 11795125"/>
              <a:gd name="connsiteY45" fmla="*/ 1598675 h 6858000"/>
              <a:gd name="connsiteX46" fmla="*/ 3625194 w 11795125"/>
              <a:gd name="connsiteY46" fmla="*/ 1598740 h 6858000"/>
              <a:gd name="connsiteX47" fmla="*/ 3641197 w 11795125"/>
              <a:gd name="connsiteY47" fmla="*/ 1607918 h 6858000"/>
              <a:gd name="connsiteX48" fmla="*/ 3692479 w 11795125"/>
              <a:gd name="connsiteY48" fmla="*/ 1696742 h 6858000"/>
              <a:gd name="connsiteX49" fmla="*/ 3692315 w 11795125"/>
              <a:gd name="connsiteY49" fmla="*/ 1714998 h 6858000"/>
              <a:gd name="connsiteX50" fmla="*/ 3641367 w 11795125"/>
              <a:gd name="connsiteY50" fmla="*/ 1803757 h 6858000"/>
              <a:gd name="connsiteX51" fmla="*/ 3625694 w 11795125"/>
              <a:gd name="connsiteY51" fmla="*/ 1812806 h 6858000"/>
              <a:gd name="connsiteX52" fmla="*/ 3523352 w 11795125"/>
              <a:gd name="connsiteY52" fmla="*/ 1812549 h 6858000"/>
              <a:gd name="connsiteX53" fmla="*/ 3507459 w 11795125"/>
              <a:gd name="connsiteY53" fmla="*/ 1803563 h 6858000"/>
              <a:gd name="connsiteX54" fmla="*/ 3456177 w 11795125"/>
              <a:gd name="connsiteY54" fmla="*/ 1714739 h 6858000"/>
              <a:gd name="connsiteX55" fmla="*/ 3456230 w 11795125"/>
              <a:gd name="connsiteY55" fmla="*/ 1696292 h 6858000"/>
              <a:gd name="connsiteX56" fmla="*/ 3507290 w 11795125"/>
              <a:gd name="connsiteY56" fmla="*/ 1607724 h 6858000"/>
              <a:gd name="connsiteX57" fmla="*/ 3522963 w 11795125"/>
              <a:gd name="connsiteY57" fmla="*/ 1598675 h 6858000"/>
              <a:gd name="connsiteX58" fmla="*/ 4199803 w 11795125"/>
              <a:gd name="connsiteY58" fmla="*/ 1370724 h 6858000"/>
              <a:gd name="connsiteX59" fmla="*/ 4537019 w 11795125"/>
              <a:gd name="connsiteY59" fmla="*/ 1370938 h 6858000"/>
              <a:gd name="connsiteX60" fmla="*/ 4589804 w 11795125"/>
              <a:gd name="connsiteY60" fmla="*/ 1401211 h 6858000"/>
              <a:gd name="connsiteX61" fmla="*/ 4758963 w 11795125"/>
              <a:gd name="connsiteY61" fmla="*/ 1694203 h 6858000"/>
              <a:gd name="connsiteX62" fmla="*/ 4758423 w 11795125"/>
              <a:gd name="connsiteY62" fmla="*/ 1754421 h 6858000"/>
              <a:gd name="connsiteX63" fmla="*/ 4590365 w 11795125"/>
              <a:gd name="connsiteY63" fmla="*/ 2047199 h 6858000"/>
              <a:gd name="connsiteX64" fmla="*/ 4538665 w 11795125"/>
              <a:gd name="connsiteY64" fmla="*/ 2077046 h 6858000"/>
              <a:gd name="connsiteX65" fmla="*/ 4201084 w 11795125"/>
              <a:gd name="connsiteY65" fmla="*/ 2076201 h 6858000"/>
              <a:gd name="connsiteX66" fmla="*/ 4148664 w 11795125"/>
              <a:gd name="connsiteY66" fmla="*/ 2046559 h 6858000"/>
              <a:gd name="connsiteX67" fmla="*/ 3979505 w 11795125"/>
              <a:gd name="connsiteY67" fmla="*/ 1753567 h 6858000"/>
              <a:gd name="connsiteX68" fmla="*/ 3979680 w 11795125"/>
              <a:gd name="connsiteY68" fmla="*/ 1692718 h 6858000"/>
              <a:gd name="connsiteX69" fmla="*/ 4148104 w 11795125"/>
              <a:gd name="connsiteY69" fmla="*/ 1400573 h 6858000"/>
              <a:gd name="connsiteX70" fmla="*/ 4199803 w 11795125"/>
              <a:gd name="connsiteY70" fmla="*/ 1370724 h 6858000"/>
              <a:gd name="connsiteX71" fmla="*/ 3525946 w 11795125"/>
              <a:gd name="connsiteY71" fmla="*/ 1141304 h 6858000"/>
              <a:gd name="connsiteX72" fmla="*/ 3719554 w 11795125"/>
              <a:gd name="connsiteY72" fmla="*/ 1141427 h 6858000"/>
              <a:gd name="connsiteX73" fmla="*/ 3749860 w 11795125"/>
              <a:gd name="connsiteY73" fmla="*/ 1158808 h 6858000"/>
              <a:gd name="connsiteX74" fmla="*/ 3846980 w 11795125"/>
              <a:gd name="connsiteY74" fmla="*/ 1327024 h 6858000"/>
              <a:gd name="connsiteX75" fmla="*/ 3846670 w 11795125"/>
              <a:gd name="connsiteY75" fmla="*/ 1361598 h 6858000"/>
              <a:gd name="connsiteX76" fmla="*/ 3750182 w 11795125"/>
              <a:gd name="connsiteY76" fmla="*/ 1529691 h 6858000"/>
              <a:gd name="connsiteX77" fmla="*/ 3720499 w 11795125"/>
              <a:gd name="connsiteY77" fmla="*/ 1546828 h 6858000"/>
              <a:gd name="connsiteX78" fmla="*/ 3526682 w 11795125"/>
              <a:gd name="connsiteY78" fmla="*/ 1546343 h 6858000"/>
              <a:gd name="connsiteX79" fmla="*/ 3496586 w 11795125"/>
              <a:gd name="connsiteY79" fmla="*/ 1529324 h 6858000"/>
              <a:gd name="connsiteX80" fmla="*/ 3399466 w 11795125"/>
              <a:gd name="connsiteY80" fmla="*/ 1361108 h 6858000"/>
              <a:gd name="connsiteX81" fmla="*/ 3399566 w 11795125"/>
              <a:gd name="connsiteY81" fmla="*/ 1326172 h 6858000"/>
              <a:gd name="connsiteX82" fmla="*/ 3496264 w 11795125"/>
              <a:gd name="connsiteY82" fmla="*/ 1158441 h 6858000"/>
              <a:gd name="connsiteX83" fmla="*/ 3525946 w 11795125"/>
              <a:gd name="connsiteY83" fmla="*/ 1141304 h 6858000"/>
              <a:gd name="connsiteX84" fmla="*/ 3955878 w 11795125"/>
              <a:gd name="connsiteY84" fmla="*/ 173494 h 6858000"/>
              <a:gd name="connsiteX85" fmla="*/ 4500068 w 11795125"/>
              <a:gd name="connsiteY85" fmla="*/ 173838 h 6858000"/>
              <a:gd name="connsiteX86" fmla="*/ 4585252 w 11795125"/>
              <a:gd name="connsiteY86" fmla="*/ 222694 h 6858000"/>
              <a:gd name="connsiteX87" fmla="*/ 4858234 w 11795125"/>
              <a:gd name="connsiteY87" fmla="*/ 695514 h 6858000"/>
              <a:gd name="connsiteX88" fmla="*/ 4857363 w 11795125"/>
              <a:gd name="connsiteY88" fmla="*/ 792690 h 6858000"/>
              <a:gd name="connsiteX89" fmla="*/ 4586156 w 11795125"/>
              <a:gd name="connsiteY89" fmla="*/ 1265167 h 6858000"/>
              <a:gd name="connsiteX90" fmla="*/ 4502727 w 11795125"/>
              <a:gd name="connsiteY90" fmla="*/ 1313334 h 6858000"/>
              <a:gd name="connsiteX91" fmla="*/ 3957947 w 11795125"/>
              <a:gd name="connsiteY91" fmla="*/ 1311968 h 6858000"/>
              <a:gd name="connsiteX92" fmla="*/ 3873354 w 11795125"/>
              <a:gd name="connsiteY92" fmla="*/ 1264134 h 6858000"/>
              <a:gd name="connsiteX93" fmla="*/ 3600372 w 11795125"/>
              <a:gd name="connsiteY93" fmla="*/ 791315 h 6858000"/>
              <a:gd name="connsiteX94" fmla="*/ 3600653 w 11795125"/>
              <a:gd name="connsiteY94" fmla="*/ 693116 h 6858000"/>
              <a:gd name="connsiteX95" fmla="*/ 3872449 w 11795125"/>
              <a:gd name="connsiteY95" fmla="*/ 221662 h 6858000"/>
              <a:gd name="connsiteX96" fmla="*/ 3955878 w 11795125"/>
              <a:gd name="connsiteY96" fmla="*/ 173494 h 6858000"/>
              <a:gd name="connsiteX97" fmla="*/ 3852283 w 11795125"/>
              <a:gd name="connsiteY97" fmla="*/ 0 h 6858000"/>
              <a:gd name="connsiteX98" fmla="*/ 6130031 w 11795125"/>
              <a:gd name="connsiteY98" fmla="*/ 0 h 6858000"/>
              <a:gd name="connsiteX99" fmla="*/ 6102465 w 11795125"/>
              <a:gd name="connsiteY99" fmla="*/ 36730 h 6858000"/>
              <a:gd name="connsiteX100" fmla="*/ 5879948 w 11795125"/>
              <a:gd name="connsiteY100" fmla="*/ 127724 h 6858000"/>
              <a:gd name="connsiteX101" fmla="*/ 4102884 w 11795125"/>
              <a:gd name="connsiteY101" fmla="*/ 123270 h 6858000"/>
              <a:gd name="connsiteX102" fmla="*/ 3877665 w 11795125"/>
              <a:gd name="connsiteY102" fmla="*/ 32818 h 6858000"/>
              <a:gd name="connsiteX103" fmla="*/ 0 w 11795125"/>
              <a:gd name="connsiteY103" fmla="*/ 0 h 6858000"/>
              <a:gd name="connsiteX104" fmla="*/ 3781476 w 11795125"/>
              <a:gd name="connsiteY104" fmla="*/ 0 h 6858000"/>
              <a:gd name="connsiteX105" fmla="*/ 3800985 w 11795125"/>
              <a:gd name="connsiteY105" fmla="*/ 47617 h 6858000"/>
              <a:gd name="connsiteX106" fmla="*/ 3766711 w 11795125"/>
              <a:gd name="connsiteY106" fmla="*/ 287889 h 6858000"/>
              <a:gd name="connsiteX107" fmla="*/ 2882037 w 11795125"/>
              <a:gd name="connsiteY107" fmla="*/ 1829098 h 6858000"/>
              <a:gd name="connsiteX108" fmla="*/ 2609888 w 11795125"/>
              <a:gd name="connsiteY108" fmla="*/ 1986223 h 6858000"/>
              <a:gd name="connsiteX109" fmla="*/ 832823 w 11795125"/>
              <a:gd name="connsiteY109" fmla="*/ 1981768 h 6858000"/>
              <a:gd name="connsiteX110" fmla="*/ 556879 w 11795125"/>
              <a:gd name="connsiteY110" fmla="*/ 1825733 h 6858000"/>
              <a:gd name="connsiteX111" fmla="*/ 79254 w 11795125"/>
              <a:gd name="connsiteY111" fmla="*/ 998462 h 6858000"/>
              <a:gd name="connsiteX112" fmla="*/ 0 w 11795125"/>
              <a:gd name="connsiteY112" fmla="*/ 8611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1795125" h="6858000">
                <a:moveTo>
                  <a:pt x="4729712" y="4417922"/>
                </a:moveTo>
                <a:cubicBezTo>
                  <a:pt x="4729712" y="4417922"/>
                  <a:pt x="4729712" y="4417922"/>
                  <a:pt x="7234278" y="4419507"/>
                </a:cubicBezTo>
                <a:cubicBezTo>
                  <a:pt x="7396730" y="4419716"/>
                  <a:pt x="7544918" y="4503359"/>
                  <a:pt x="7626325" y="4644358"/>
                </a:cubicBezTo>
                <a:cubicBezTo>
                  <a:pt x="7626325" y="4644358"/>
                  <a:pt x="7626325" y="4644358"/>
                  <a:pt x="8882694" y="6820455"/>
                </a:cubicBezTo>
                <a:lnTo>
                  <a:pt x="8898077" y="6858000"/>
                </a:lnTo>
                <a:lnTo>
                  <a:pt x="3070863" y="6858000"/>
                </a:lnTo>
                <a:lnTo>
                  <a:pt x="3094823" y="6809422"/>
                </a:lnTo>
                <a:cubicBezTo>
                  <a:pt x="3094823" y="6809422"/>
                  <a:pt x="3094823" y="6809422"/>
                  <a:pt x="4345735" y="4639611"/>
                </a:cubicBezTo>
                <a:cubicBezTo>
                  <a:pt x="4422097" y="4501523"/>
                  <a:pt x="4571941" y="4415010"/>
                  <a:pt x="4729712" y="4417922"/>
                </a:cubicBezTo>
                <a:close/>
                <a:moveTo>
                  <a:pt x="2031302" y="2039301"/>
                </a:moveTo>
                <a:cubicBezTo>
                  <a:pt x="2031302" y="2039301"/>
                  <a:pt x="2031302" y="2039301"/>
                  <a:pt x="2747265" y="2039754"/>
                </a:cubicBezTo>
                <a:cubicBezTo>
                  <a:pt x="2793703" y="2039814"/>
                  <a:pt x="2836066" y="2063724"/>
                  <a:pt x="2859337" y="2104031"/>
                </a:cubicBezTo>
                <a:cubicBezTo>
                  <a:pt x="2859337" y="2104031"/>
                  <a:pt x="2859337" y="2104031"/>
                  <a:pt x="3218486" y="2726096"/>
                </a:cubicBezTo>
                <a:cubicBezTo>
                  <a:pt x="3240981" y="2765058"/>
                  <a:pt x="3241283" y="2815045"/>
                  <a:pt x="3217340" y="2853948"/>
                </a:cubicBezTo>
                <a:cubicBezTo>
                  <a:pt x="3217340" y="2853948"/>
                  <a:pt x="3217340" y="2853948"/>
                  <a:pt x="2860527" y="3475560"/>
                </a:cubicBezTo>
                <a:cubicBezTo>
                  <a:pt x="2838697" y="3515034"/>
                  <a:pt x="2795862" y="3539765"/>
                  <a:pt x="2750762" y="3538933"/>
                </a:cubicBezTo>
                <a:cubicBezTo>
                  <a:pt x="2750762" y="3538933"/>
                  <a:pt x="2750762" y="3538933"/>
                  <a:pt x="2034023" y="3537136"/>
                </a:cubicBezTo>
                <a:cubicBezTo>
                  <a:pt x="1988359" y="3538420"/>
                  <a:pt x="1945223" y="3513165"/>
                  <a:pt x="1922728" y="3474202"/>
                </a:cubicBezTo>
                <a:cubicBezTo>
                  <a:pt x="1922728" y="3474202"/>
                  <a:pt x="1922728" y="3474202"/>
                  <a:pt x="1563578" y="2852137"/>
                </a:cubicBezTo>
                <a:cubicBezTo>
                  <a:pt x="1540307" y="2811831"/>
                  <a:pt x="1540780" y="2763190"/>
                  <a:pt x="1563948" y="2722942"/>
                </a:cubicBezTo>
                <a:cubicBezTo>
                  <a:pt x="1563948" y="2722942"/>
                  <a:pt x="1563948" y="2722942"/>
                  <a:pt x="1921537" y="2102674"/>
                </a:cubicBezTo>
                <a:cubicBezTo>
                  <a:pt x="1943366" y="2063199"/>
                  <a:pt x="1986202" y="2038468"/>
                  <a:pt x="2031302" y="2039301"/>
                </a:cubicBezTo>
                <a:close/>
                <a:moveTo>
                  <a:pt x="9343478" y="1795745"/>
                </a:moveTo>
                <a:cubicBezTo>
                  <a:pt x="9343478" y="1795745"/>
                  <a:pt x="9343478" y="1795745"/>
                  <a:pt x="11620502" y="1797185"/>
                </a:cubicBezTo>
                <a:lnTo>
                  <a:pt x="11795125" y="1797296"/>
                </a:lnTo>
                <a:lnTo>
                  <a:pt x="11795125" y="6858000"/>
                </a:lnTo>
                <a:lnTo>
                  <a:pt x="8996698" y="6858000"/>
                </a:lnTo>
                <a:lnTo>
                  <a:pt x="8963663" y="6815289"/>
                </a:lnTo>
                <a:cubicBezTo>
                  <a:pt x="8963663" y="6815289"/>
                  <a:pt x="8963663" y="6815289"/>
                  <a:pt x="7707295" y="4639193"/>
                </a:cubicBezTo>
                <a:cubicBezTo>
                  <a:pt x="7625888" y="4498193"/>
                  <a:pt x="7627546" y="4328036"/>
                  <a:pt x="7708590" y="4187244"/>
                </a:cubicBezTo>
                <a:cubicBezTo>
                  <a:pt x="7708590" y="4187244"/>
                  <a:pt x="7708590" y="4187244"/>
                  <a:pt x="8959501" y="2017434"/>
                </a:cubicBezTo>
                <a:cubicBezTo>
                  <a:pt x="9035863" y="1879345"/>
                  <a:pt x="9185707" y="1792833"/>
                  <a:pt x="9343478" y="1795745"/>
                </a:cubicBezTo>
                <a:close/>
                <a:moveTo>
                  <a:pt x="3102644" y="1739841"/>
                </a:moveTo>
                <a:cubicBezTo>
                  <a:pt x="3102644" y="1739841"/>
                  <a:pt x="3102644" y="1739841"/>
                  <a:pt x="3385876" y="1740020"/>
                </a:cubicBezTo>
                <a:cubicBezTo>
                  <a:pt x="3404247" y="1740043"/>
                  <a:pt x="3421005" y="1749503"/>
                  <a:pt x="3430211" y="1765448"/>
                </a:cubicBezTo>
                <a:cubicBezTo>
                  <a:pt x="3430211" y="1765448"/>
                  <a:pt x="3430211" y="1765448"/>
                  <a:pt x="3572289" y="2011533"/>
                </a:cubicBezTo>
                <a:cubicBezTo>
                  <a:pt x="3581188" y="2026948"/>
                  <a:pt x="3581308" y="2046721"/>
                  <a:pt x="3571836" y="2062111"/>
                </a:cubicBezTo>
                <a:cubicBezTo>
                  <a:pt x="3571836" y="2062111"/>
                  <a:pt x="3571836" y="2062111"/>
                  <a:pt x="3430681" y="2308019"/>
                </a:cubicBezTo>
                <a:cubicBezTo>
                  <a:pt x="3422046" y="2323634"/>
                  <a:pt x="3405101" y="2333418"/>
                  <a:pt x="3387260" y="2333088"/>
                </a:cubicBezTo>
                <a:cubicBezTo>
                  <a:pt x="3387260" y="2333088"/>
                  <a:pt x="3387260" y="2333088"/>
                  <a:pt x="3103720" y="2332378"/>
                </a:cubicBezTo>
                <a:cubicBezTo>
                  <a:pt x="3085656" y="2332886"/>
                  <a:pt x="3068592" y="2322895"/>
                  <a:pt x="3059693" y="2307481"/>
                </a:cubicBezTo>
                <a:cubicBezTo>
                  <a:pt x="3059693" y="2307481"/>
                  <a:pt x="3059693" y="2307481"/>
                  <a:pt x="2917615" y="2061395"/>
                </a:cubicBezTo>
                <a:cubicBezTo>
                  <a:pt x="2908409" y="2045450"/>
                  <a:pt x="2908596" y="2026208"/>
                  <a:pt x="2917761" y="2010286"/>
                </a:cubicBezTo>
                <a:cubicBezTo>
                  <a:pt x="2917761" y="2010286"/>
                  <a:pt x="2917761" y="2010286"/>
                  <a:pt x="3059222" y="1764910"/>
                </a:cubicBezTo>
                <a:cubicBezTo>
                  <a:pt x="3067857" y="1749295"/>
                  <a:pt x="3084803" y="1739511"/>
                  <a:pt x="3102644" y="1739841"/>
                </a:cubicBezTo>
                <a:close/>
                <a:moveTo>
                  <a:pt x="3522963" y="1598675"/>
                </a:moveTo>
                <a:cubicBezTo>
                  <a:pt x="3522963" y="1598675"/>
                  <a:pt x="3522963" y="1598675"/>
                  <a:pt x="3625194" y="1598740"/>
                </a:cubicBezTo>
                <a:cubicBezTo>
                  <a:pt x="3631826" y="1598748"/>
                  <a:pt x="3637874" y="1602162"/>
                  <a:pt x="3641197" y="1607918"/>
                </a:cubicBezTo>
                <a:cubicBezTo>
                  <a:pt x="3641197" y="1607918"/>
                  <a:pt x="3641197" y="1607918"/>
                  <a:pt x="3692479" y="1696742"/>
                </a:cubicBezTo>
                <a:cubicBezTo>
                  <a:pt x="3695691" y="1702305"/>
                  <a:pt x="3695735" y="1709443"/>
                  <a:pt x="3692315" y="1714998"/>
                </a:cubicBezTo>
                <a:cubicBezTo>
                  <a:pt x="3692315" y="1714998"/>
                  <a:pt x="3692315" y="1714998"/>
                  <a:pt x="3641367" y="1803757"/>
                </a:cubicBezTo>
                <a:cubicBezTo>
                  <a:pt x="3638250" y="1809393"/>
                  <a:pt x="3632134" y="1812924"/>
                  <a:pt x="3625694" y="1812806"/>
                </a:cubicBezTo>
                <a:cubicBezTo>
                  <a:pt x="3625694" y="1812806"/>
                  <a:pt x="3625694" y="1812806"/>
                  <a:pt x="3523352" y="1812549"/>
                </a:cubicBezTo>
                <a:cubicBezTo>
                  <a:pt x="3516832" y="1812733"/>
                  <a:pt x="3510671" y="1809127"/>
                  <a:pt x="3507459" y="1803563"/>
                </a:cubicBezTo>
                <a:cubicBezTo>
                  <a:pt x="3507459" y="1803563"/>
                  <a:pt x="3507459" y="1803563"/>
                  <a:pt x="3456177" y="1714739"/>
                </a:cubicBezTo>
                <a:cubicBezTo>
                  <a:pt x="3452854" y="1708984"/>
                  <a:pt x="3452922" y="1702038"/>
                  <a:pt x="3456230" y="1696292"/>
                </a:cubicBezTo>
                <a:cubicBezTo>
                  <a:pt x="3456230" y="1696292"/>
                  <a:pt x="3456230" y="1696292"/>
                  <a:pt x="3507290" y="1607724"/>
                </a:cubicBezTo>
                <a:cubicBezTo>
                  <a:pt x="3510406" y="1602087"/>
                  <a:pt x="3516523" y="1598556"/>
                  <a:pt x="3522963" y="1598675"/>
                </a:cubicBezTo>
                <a:close/>
                <a:moveTo>
                  <a:pt x="4199803" y="1370724"/>
                </a:moveTo>
                <a:cubicBezTo>
                  <a:pt x="4199803" y="1370724"/>
                  <a:pt x="4199803" y="1370724"/>
                  <a:pt x="4537019" y="1370938"/>
                </a:cubicBezTo>
                <a:cubicBezTo>
                  <a:pt x="4558892" y="1370965"/>
                  <a:pt x="4578843" y="1382227"/>
                  <a:pt x="4589804" y="1401211"/>
                </a:cubicBezTo>
                <a:cubicBezTo>
                  <a:pt x="4589804" y="1401211"/>
                  <a:pt x="4589804" y="1401211"/>
                  <a:pt x="4758963" y="1694203"/>
                </a:cubicBezTo>
                <a:cubicBezTo>
                  <a:pt x="4769558" y="1712554"/>
                  <a:pt x="4769700" y="1736097"/>
                  <a:pt x="4758423" y="1754421"/>
                </a:cubicBezTo>
                <a:cubicBezTo>
                  <a:pt x="4758423" y="1754421"/>
                  <a:pt x="4758423" y="1754421"/>
                  <a:pt x="4590365" y="2047199"/>
                </a:cubicBezTo>
                <a:cubicBezTo>
                  <a:pt x="4580083" y="2065790"/>
                  <a:pt x="4559908" y="2077438"/>
                  <a:pt x="4538665" y="2077046"/>
                </a:cubicBezTo>
                <a:cubicBezTo>
                  <a:pt x="4538665" y="2077046"/>
                  <a:pt x="4538665" y="2077046"/>
                  <a:pt x="4201084" y="2076201"/>
                </a:cubicBezTo>
                <a:cubicBezTo>
                  <a:pt x="4179577" y="2076805"/>
                  <a:pt x="4159259" y="2064910"/>
                  <a:pt x="4148664" y="2046559"/>
                </a:cubicBezTo>
                <a:cubicBezTo>
                  <a:pt x="4148664" y="2046559"/>
                  <a:pt x="4148664" y="2046559"/>
                  <a:pt x="3979505" y="1753567"/>
                </a:cubicBezTo>
                <a:cubicBezTo>
                  <a:pt x="3968545" y="1734583"/>
                  <a:pt x="3968768" y="1711673"/>
                  <a:pt x="3979680" y="1692718"/>
                </a:cubicBezTo>
                <a:cubicBezTo>
                  <a:pt x="3979680" y="1692718"/>
                  <a:pt x="3979680" y="1692718"/>
                  <a:pt x="4148104" y="1400573"/>
                </a:cubicBezTo>
                <a:cubicBezTo>
                  <a:pt x="4158385" y="1381980"/>
                  <a:pt x="4178560" y="1370332"/>
                  <a:pt x="4199803" y="1370724"/>
                </a:cubicBezTo>
                <a:close/>
                <a:moveTo>
                  <a:pt x="3525946" y="1141304"/>
                </a:moveTo>
                <a:cubicBezTo>
                  <a:pt x="3525946" y="1141304"/>
                  <a:pt x="3525946" y="1141304"/>
                  <a:pt x="3719554" y="1141427"/>
                </a:cubicBezTo>
                <a:cubicBezTo>
                  <a:pt x="3732112" y="1141443"/>
                  <a:pt x="3743567" y="1147909"/>
                  <a:pt x="3749860" y="1158808"/>
                </a:cubicBezTo>
                <a:cubicBezTo>
                  <a:pt x="3749860" y="1158808"/>
                  <a:pt x="3749860" y="1158808"/>
                  <a:pt x="3846980" y="1327024"/>
                </a:cubicBezTo>
                <a:cubicBezTo>
                  <a:pt x="3853063" y="1337561"/>
                  <a:pt x="3853144" y="1351077"/>
                  <a:pt x="3846670" y="1361598"/>
                </a:cubicBezTo>
                <a:cubicBezTo>
                  <a:pt x="3846670" y="1361598"/>
                  <a:pt x="3846670" y="1361598"/>
                  <a:pt x="3750182" y="1529691"/>
                </a:cubicBezTo>
                <a:cubicBezTo>
                  <a:pt x="3744279" y="1540366"/>
                  <a:pt x="3732695" y="1547054"/>
                  <a:pt x="3720499" y="1546828"/>
                </a:cubicBezTo>
                <a:cubicBezTo>
                  <a:pt x="3720499" y="1546828"/>
                  <a:pt x="3720499" y="1546828"/>
                  <a:pt x="3526682" y="1546343"/>
                </a:cubicBezTo>
                <a:cubicBezTo>
                  <a:pt x="3514334" y="1546689"/>
                  <a:pt x="3502669" y="1539861"/>
                  <a:pt x="3496586" y="1529324"/>
                </a:cubicBezTo>
                <a:cubicBezTo>
                  <a:pt x="3496586" y="1529324"/>
                  <a:pt x="3496586" y="1529324"/>
                  <a:pt x="3399466" y="1361108"/>
                </a:cubicBezTo>
                <a:cubicBezTo>
                  <a:pt x="3393173" y="1350208"/>
                  <a:pt x="3393302" y="1337055"/>
                  <a:pt x="3399566" y="1326172"/>
                </a:cubicBezTo>
                <a:cubicBezTo>
                  <a:pt x="3399566" y="1326172"/>
                  <a:pt x="3399566" y="1326172"/>
                  <a:pt x="3496264" y="1158441"/>
                </a:cubicBezTo>
                <a:cubicBezTo>
                  <a:pt x="3502167" y="1147767"/>
                  <a:pt x="3513750" y="1141079"/>
                  <a:pt x="3525946" y="1141304"/>
                </a:cubicBezTo>
                <a:close/>
                <a:moveTo>
                  <a:pt x="3955878" y="173494"/>
                </a:moveTo>
                <a:cubicBezTo>
                  <a:pt x="3955878" y="173494"/>
                  <a:pt x="3955878" y="173494"/>
                  <a:pt x="4500068" y="173838"/>
                </a:cubicBezTo>
                <a:cubicBezTo>
                  <a:pt x="4535365" y="173884"/>
                  <a:pt x="4567564" y="192057"/>
                  <a:pt x="4585252" y="222694"/>
                </a:cubicBezTo>
                <a:cubicBezTo>
                  <a:pt x="4585252" y="222694"/>
                  <a:pt x="4585252" y="222694"/>
                  <a:pt x="4858234" y="695514"/>
                </a:cubicBezTo>
                <a:cubicBezTo>
                  <a:pt x="4875332" y="725128"/>
                  <a:pt x="4875562" y="763121"/>
                  <a:pt x="4857363" y="792690"/>
                </a:cubicBezTo>
                <a:cubicBezTo>
                  <a:pt x="4857363" y="792690"/>
                  <a:pt x="4857363" y="792690"/>
                  <a:pt x="4586156" y="1265167"/>
                </a:cubicBezTo>
                <a:cubicBezTo>
                  <a:pt x="4569564" y="1295169"/>
                  <a:pt x="4537006" y="1313967"/>
                  <a:pt x="4502727" y="1313334"/>
                </a:cubicBezTo>
                <a:cubicBezTo>
                  <a:pt x="4502727" y="1313334"/>
                  <a:pt x="4502727" y="1313334"/>
                  <a:pt x="3957947" y="1311968"/>
                </a:cubicBezTo>
                <a:cubicBezTo>
                  <a:pt x="3923239" y="1312944"/>
                  <a:pt x="3890452" y="1293749"/>
                  <a:pt x="3873354" y="1264134"/>
                </a:cubicBezTo>
                <a:cubicBezTo>
                  <a:pt x="3873354" y="1264134"/>
                  <a:pt x="3873354" y="1264134"/>
                  <a:pt x="3600372" y="791315"/>
                </a:cubicBezTo>
                <a:cubicBezTo>
                  <a:pt x="3582684" y="760678"/>
                  <a:pt x="3583043" y="723707"/>
                  <a:pt x="3600653" y="693116"/>
                </a:cubicBezTo>
                <a:cubicBezTo>
                  <a:pt x="3600653" y="693116"/>
                  <a:pt x="3600653" y="693116"/>
                  <a:pt x="3872449" y="221662"/>
                </a:cubicBezTo>
                <a:cubicBezTo>
                  <a:pt x="3889041" y="191658"/>
                  <a:pt x="3921599" y="172861"/>
                  <a:pt x="3955878" y="173494"/>
                </a:cubicBezTo>
                <a:close/>
                <a:moveTo>
                  <a:pt x="3852283" y="0"/>
                </a:moveTo>
                <a:lnTo>
                  <a:pt x="6130031" y="0"/>
                </a:lnTo>
                <a:lnTo>
                  <a:pt x="6102465" y="36730"/>
                </a:lnTo>
                <a:cubicBezTo>
                  <a:pt x="6044520" y="95168"/>
                  <a:pt x="5963814" y="129272"/>
                  <a:pt x="5879948" y="127724"/>
                </a:cubicBezTo>
                <a:cubicBezTo>
                  <a:pt x="5879948" y="127724"/>
                  <a:pt x="5879948" y="127724"/>
                  <a:pt x="4102884" y="123270"/>
                </a:cubicBezTo>
                <a:cubicBezTo>
                  <a:pt x="4017972" y="125657"/>
                  <a:pt x="3936583" y="91034"/>
                  <a:pt x="3877665" y="32818"/>
                </a:cubicBezTo>
                <a:close/>
                <a:moveTo>
                  <a:pt x="0" y="0"/>
                </a:moveTo>
                <a:lnTo>
                  <a:pt x="3781476" y="0"/>
                </a:lnTo>
                <a:lnTo>
                  <a:pt x="3800985" y="47617"/>
                </a:lnTo>
                <a:cubicBezTo>
                  <a:pt x="3821943" y="127749"/>
                  <a:pt x="3811234" y="215546"/>
                  <a:pt x="3766711" y="287889"/>
                </a:cubicBezTo>
                <a:cubicBezTo>
                  <a:pt x="3766711" y="287889"/>
                  <a:pt x="3766711" y="287889"/>
                  <a:pt x="2882037" y="1829098"/>
                </a:cubicBezTo>
                <a:cubicBezTo>
                  <a:pt x="2827913" y="1926970"/>
                  <a:pt x="2721708" y="1988287"/>
                  <a:pt x="2609888" y="1986223"/>
                </a:cubicBezTo>
                <a:cubicBezTo>
                  <a:pt x="2609888" y="1986223"/>
                  <a:pt x="2609888" y="1986223"/>
                  <a:pt x="832823" y="1981768"/>
                </a:cubicBezTo>
                <a:cubicBezTo>
                  <a:pt x="719607" y="1984952"/>
                  <a:pt x="612654" y="1922338"/>
                  <a:pt x="556879" y="1825733"/>
                </a:cubicBezTo>
                <a:cubicBezTo>
                  <a:pt x="556879" y="1825733"/>
                  <a:pt x="556879" y="1825733"/>
                  <a:pt x="79254" y="998462"/>
                </a:cubicBezTo>
                <a:lnTo>
                  <a:pt x="0" y="861190"/>
                </a:lnTo>
                <a:close/>
              </a:path>
            </a:pathLst>
          </a:custGeom>
          <a:solidFill>
            <a:schemeClr val="bg1">
              <a:lumMod val="95000"/>
            </a:schemeClr>
          </a:solidFill>
        </p:spPr>
        <p:txBody>
          <a:bodyPr wrap="square" tIns="864000" rtlCol="0">
            <a:noAutofit/>
          </a:bodyP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t-EE" dirty="0"/>
              <a:t>Lisage või lohistage foto</a:t>
            </a:r>
          </a:p>
        </p:txBody>
      </p:sp>
      <p:sp>
        <p:nvSpPr>
          <p:cNvPr id="2" name="Pealkiri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866117" y="1816509"/>
            <a:ext cx="4459766" cy="3146839"/>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rtlCol="0" anchor="t"/>
          <a:lstStyle>
            <a:lvl1pPr algn="l">
              <a:lnSpc>
                <a:spcPts val="4000"/>
              </a:lnSpc>
              <a:defRPr sz="4000" b="1" spc="-300">
                <a:solidFill>
                  <a:schemeClr val="bg1">
                    <a:lumMod val="95000"/>
                  </a:schemeClr>
                </a:solidFill>
              </a:defRPr>
            </a:lvl1pPr>
          </a:lstStyle>
          <a:p>
            <a:pPr rtl="0"/>
            <a:r>
              <a:rPr lang="et-EE" dirty="0"/>
              <a:t>Klõpsake jaoturslaidi pealkirja redigeerimiseks</a:t>
            </a:r>
          </a:p>
        </p:txBody>
      </p:sp>
      <p:sp>
        <p:nvSpPr>
          <p:cNvPr id="3" name="Alapealkiri 2">
            <a:extLst>
              <a:ext uri="{FF2B5EF4-FFF2-40B4-BE49-F238E27FC236}">
                <a16:creationId xmlns:a16="http://schemas.microsoft.com/office/drawing/2014/main" id="{C9980B88-3F4A-4688-9ED0-17EF37E62D93}"/>
              </a:ext>
            </a:extLst>
          </p:cNvPr>
          <p:cNvSpPr>
            <a:spLocks noGrp="1"/>
          </p:cNvSpPr>
          <p:nvPr>
            <p:ph type="subTitle" idx="1"/>
          </p:nvPr>
        </p:nvSpPr>
        <p:spPr>
          <a:xfrm>
            <a:off x="4048124" y="3795246"/>
            <a:ext cx="4000500" cy="997905"/>
          </a:xfrm>
          <a:noFill/>
        </p:spPr>
        <p:txBody>
          <a:bodyPr lIns="0" tIns="0" rIns="0" bIns="0" rtlCol="0"/>
          <a:lstStyle>
            <a:lvl1pPr marL="0" indent="0" algn="l">
              <a:buNone/>
              <a:defRPr sz="21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t-EE"/>
              <a:t>Klõpsake juhteksemplari alapealkirja laadi redigeerimiseks</a:t>
            </a:r>
            <a:endParaRPr lang="et-EE" dirty="0"/>
          </a:p>
        </p:txBody>
      </p:sp>
      <p:sp>
        <p:nvSpPr>
          <p:cNvPr id="4" name="Jaluse kohatäide 3">
            <a:extLst>
              <a:ext uri="{FF2B5EF4-FFF2-40B4-BE49-F238E27FC236}">
                <a16:creationId xmlns:a16="http://schemas.microsoft.com/office/drawing/2014/main" id="{734B1E83-6080-4D35-A216-8E5C399023B2}"/>
              </a:ext>
            </a:extLst>
          </p:cNvPr>
          <p:cNvSpPr>
            <a:spLocks noGrp="1"/>
          </p:cNvSpPr>
          <p:nvPr>
            <p:ph type="ftr" sz="quarter" idx="11"/>
          </p:nvPr>
        </p:nvSpPr>
        <p:spPr/>
        <p:txBody>
          <a:bodyPr rtlCol="0"/>
          <a:lstStyle/>
          <a:p>
            <a:pPr rtl="0"/>
            <a:r>
              <a:rPr lang="et-EE" dirty="0"/>
              <a:t>Lisage jalus</a:t>
            </a:r>
          </a:p>
        </p:txBody>
      </p:sp>
      <p:sp>
        <p:nvSpPr>
          <p:cNvPr id="5" name="Slaidinumbri kohatäide 4">
            <a:extLst>
              <a:ext uri="{FF2B5EF4-FFF2-40B4-BE49-F238E27FC236}">
                <a16:creationId xmlns:a16="http://schemas.microsoft.com/office/drawing/2014/main" id="{0DE95353-8EE1-49C9-ADAC-E76BD49D222D}"/>
              </a:ext>
            </a:extLst>
          </p:cNvPr>
          <p:cNvSpPr>
            <a:spLocks noGrp="1"/>
          </p:cNvSpPr>
          <p:nvPr>
            <p:ph type="sldNum" sz="quarter" idx="12"/>
          </p:nvPr>
        </p:nvSpPr>
        <p:spPr/>
        <p:txBody>
          <a:bodyPr rtlCol="0"/>
          <a:lstStyle/>
          <a:p>
            <a:pPr rtl="0"/>
            <a:fld id="{19B51A1E-902D-48AF-9020-955120F399B6}" type="slidenum">
              <a:rPr lang="et-EE" smtClean="0"/>
              <a:pPr/>
              <a:t>‹#›</a:t>
            </a:fld>
            <a:endParaRPr lang="et-EE" dirty="0"/>
          </a:p>
        </p:txBody>
      </p:sp>
    </p:spTree>
    <p:extLst>
      <p:ext uri="{BB962C8B-B14F-4D97-AF65-F5344CB8AC3E}">
        <p14:creationId xmlns:p14="http://schemas.microsoft.com/office/powerpoint/2010/main" val="62273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su foto 1">
    <p:spTree>
      <p:nvGrpSpPr>
        <p:cNvPr id="1" name=""/>
        <p:cNvGrpSpPr/>
        <p:nvPr/>
      </p:nvGrpSpPr>
      <p:grpSpPr>
        <a:xfrm>
          <a:off x="0" y="0"/>
          <a:ext cx="0" cy="0"/>
          <a:chOff x="0" y="0"/>
          <a:chExt cx="0" cy="0"/>
        </a:xfrm>
      </p:grpSpPr>
      <p:sp>
        <p:nvSpPr>
          <p:cNvPr id="11" name="Pildi kohatäide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481149" y="1684742"/>
            <a:ext cx="4904790" cy="433376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txBody>
          <a:bodyPr wrap="square" rtlCol="0"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t-EE" dirty="0"/>
              <a:t>Lisage või lohistage oma foto</a:t>
            </a:r>
          </a:p>
        </p:txBody>
      </p:sp>
      <p:sp>
        <p:nvSpPr>
          <p:cNvPr id="2" name="Pealkiri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5472000" cy="432000"/>
          </a:xfrm>
        </p:spPr>
        <p:txBody>
          <a:bodyPr rtlCol="0"/>
          <a:lstStyle>
            <a:lvl1pPr>
              <a:defRPr sz="2600">
                <a:solidFill>
                  <a:schemeClr val="tx1">
                    <a:lumMod val="75000"/>
                    <a:lumOff val="25000"/>
                  </a:schemeClr>
                </a:solidFill>
              </a:defRPr>
            </a:lvl1pPr>
          </a:lstStyle>
          <a:p>
            <a:pPr rtl="0"/>
            <a:r>
              <a:rPr lang="et-EE" dirty="0"/>
              <a:t>Klõpsake lehe pealkirja redigeerimiseks</a:t>
            </a:r>
          </a:p>
        </p:txBody>
      </p:sp>
      <p:sp>
        <p:nvSpPr>
          <p:cNvPr id="10" name="Alapealkiri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31801" y="1008000"/>
            <a:ext cx="5472000"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t-EE" dirty="0"/>
              <a:t>Alapealkiri</a:t>
            </a:r>
          </a:p>
        </p:txBody>
      </p:sp>
      <p:sp>
        <p:nvSpPr>
          <p:cNvPr id="3" name="Sisu kohatäide 2">
            <a:extLst>
              <a:ext uri="{FF2B5EF4-FFF2-40B4-BE49-F238E27FC236}">
                <a16:creationId xmlns:a16="http://schemas.microsoft.com/office/drawing/2014/main" id="{A22238F2-C6EC-476F-8371-119AECBA5622}"/>
              </a:ext>
            </a:extLst>
          </p:cNvPr>
          <p:cNvSpPr>
            <a:spLocks noGrp="1"/>
          </p:cNvSpPr>
          <p:nvPr>
            <p:ph sz="half" idx="1"/>
          </p:nvPr>
        </p:nvSpPr>
        <p:spPr>
          <a:xfrm>
            <a:off x="432000" y="1511566"/>
            <a:ext cx="5472000" cy="4680434"/>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t-EE"/>
              <a:t>Klõpsake juhteksemplari tekstilaadide redigeerimiseks</a:t>
            </a:r>
          </a:p>
          <a:p>
            <a:pPr lvl="1" rtl="0"/>
            <a:r>
              <a:rPr lang="et-EE"/>
              <a:t>Teine tase</a:t>
            </a:r>
          </a:p>
          <a:p>
            <a:pPr lvl="2" rtl="0"/>
            <a:r>
              <a:rPr lang="et-EE"/>
              <a:t>Kolmas tase</a:t>
            </a:r>
          </a:p>
          <a:p>
            <a:pPr lvl="3" rtl="0"/>
            <a:r>
              <a:rPr lang="et-EE"/>
              <a:t>Neljas tase</a:t>
            </a:r>
          </a:p>
          <a:p>
            <a:pPr lvl="4" rtl="0"/>
            <a:r>
              <a:rPr lang="et-EE"/>
              <a:t>Viies tase</a:t>
            </a:r>
            <a:endParaRPr lang="et-EE" dirty="0"/>
          </a:p>
        </p:txBody>
      </p:sp>
      <p:sp>
        <p:nvSpPr>
          <p:cNvPr id="4" name="Jaluse kohatäide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t-EE" dirty="0"/>
              <a:t>Lisage jalus</a:t>
            </a:r>
          </a:p>
        </p:txBody>
      </p:sp>
      <p:sp>
        <p:nvSpPr>
          <p:cNvPr id="5" name="Slaidinumbri kohatäide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rtlCol="0"/>
          <a:lstStyle/>
          <a:p>
            <a:pPr rtl="0"/>
            <a:fld id="{19B51A1E-902D-48AF-9020-955120F399B6}" type="slidenum">
              <a:rPr lang="et-EE" smtClean="0"/>
              <a:pPr/>
              <a:t>‹#›</a:t>
            </a:fld>
            <a:endParaRPr lang="et-EE" dirty="0"/>
          </a:p>
        </p:txBody>
      </p:sp>
    </p:spTree>
    <p:extLst>
      <p:ext uri="{BB962C8B-B14F-4D97-AF65-F5344CB8AC3E}">
        <p14:creationId xmlns:p14="http://schemas.microsoft.com/office/powerpoint/2010/main" val="1350103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su foto 2">
    <p:spTree>
      <p:nvGrpSpPr>
        <p:cNvPr id="1" name=""/>
        <p:cNvGrpSpPr/>
        <p:nvPr/>
      </p:nvGrpSpPr>
      <p:grpSpPr>
        <a:xfrm>
          <a:off x="0" y="0"/>
          <a:ext cx="0" cy="0"/>
          <a:chOff x="0" y="0"/>
          <a:chExt cx="0" cy="0"/>
        </a:xfrm>
      </p:grpSpPr>
      <p:sp>
        <p:nvSpPr>
          <p:cNvPr id="13" name="Pildi kohatäide 12">
            <a:extLst>
              <a:ext uri="{FF2B5EF4-FFF2-40B4-BE49-F238E27FC236}">
                <a16:creationId xmlns:a16="http://schemas.microsoft.com/office/drawing/2014/main" id="{C64B33BB-8F3A-42CE-BBDA-D08AA3266737}"/>
              </a:ext>
            </a:extLst>
          </p:cNvPr>
          <p:cNvSpPr>
            <a:spLocks noGrp="1"/>
          </p:cNvSpPr>
          <p:nvPr>
            <p:ph type="pic" sz="quarter" idx="36" hasCustomPrompt="1"/>
          </p:nvPr>
        </p:nvSpPr>
        <p:spPr>
          <a:xfrm>
            <a:off x="6282692" y="432000"/>
            <a:ext cx="5511800" cy="5760000"/>
          </a:xfrm>
          <a:custGeom>
            <a:avLst/>
            <a:gdLst>
              <a:gd name="connsiteX0" fmla="*/ 193823 w 5511800"/>
              <a:gd name="connsiteY0" fmla="*/ 0 h 5760000"/>
              <a:gd name="connsiteX1" fmla="*/ 5511800 w 5511800"/>
              <a:gd name="connsiteY1" fmla="*/ 0 h 5760000"/>
              <a:gd name="connsiteX2" fmla="*/ 5511800 w 5511800"/>
              <a:gd name="connsiteY2" fmla="*/ 5760000 h 5760000"/>
              <a:gd name="connsiteX3" fmla="*/ 193823 w 5511800"/>
              <a:gd name="connsiteY3" fmla="*/ 5760000 h 5760000"/>
              <a:gd name="connsiteX4" fmla="*/ 3937 w 5511800"/>
              <a:gd name="connsiteY4" fmla="*/ 5605239 h 5760000"/>
              <a:gd name="connsiteX5" fmla="*/ 0 w 5511800"/>
              <a:gd name="connsiteY5" fmla="*/ 5566186 h 5760000"/>
              <a:gd name="connsiteX6" fmla="*/ 0 w 5511800"/>
              <a:gd name="connsiteY6" fmla="*/ 193814 h 5760000"/>
              <a:gd name="connsiteX7" fmla="*/ 3937 w 5511800"/>
              <a:gd name="connsiteY7" fmla="*/ 154762 h 5760000"/>
              <a:gd name="connsiteX8" fmla="*/ 193823 w 5511800"/>
              <a:gd name="connsiteY8" fmla="*/ 0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1800" h="5760000">
                <a:moveTo>
                  <a:pt x="193823" y="0"/>
                </a:moveTo>
                <a:lnTo>
                  <a:pt x="5511800" y="0"/>
                </a:lnTo>
                <a:lnTo>
                  <a:pt x="5511800" y="5760000"/>
                </a:lnTo>
                <a:lnTo>
                  <a:pt x="193823" y="5760000"/>
                </a:lnTo>
                <a:cubicBezTo>
                  <a:pt x="100158" y="5760000"/>
                  <a:pt x="22011" y="5693561"/>
                  <a:pt x="3937" y="5605239"/>
                </a:cubicBezTo>
                <a:lnTo>
                  <a:pt x="0" y="5566186"/>
                </a:lnTo>
                <a:lnTo>
                  <a:pt x="0" y="193814"/>
                </a:lnTo>
                <a:lnTo>
                  <a:pt x="3937" y="154762"/>
                </a:lnTo>
                <a:cubicBezTo>
                  <a:pt x="22011" y="66440"/>
                  <a:pt x="100158" y="0"/>
                  <a:pt x="193823" y="0"/>
                </a:cubicBezTo>
                <a:close/>
              </a:path>
            </a:pathLst>
          </a:custGeom>
        </p:spPr>
        <p:txBody>
          <a:bodyPr wrap="square" tIns="0" rtlCol="0"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t-EE" dirty="0"/>
              <a:t>Lisage või lohistage foto</a:t>
            </a:r>
          </a:p>
        </p:txBody>
      </p:sp>
      <p:sp>
        <p:nvSpPr>
          <p:cNvPr id="2" name="Pealkiri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5472000" cy="432000"/>
          </a:xfrm>
        </p:spPr>
        <p:txBody>
          <a:bodyPr rtlCol="0"/>
          <a:lstStyle>
            <a:lvl1pPr>
              <a:defRPr sz="2600">
                <a:solidFill>
                  <a:schemeClr val="tx1">
                    <a:lumMod val="75000"/>
                    <a:lumOff val="25000"/>
                  </a:schemeClr>
                </a:solidFill>
              </a:defRPr>
            </a:lvl1pPr>
          </a:lstStyle>
          <a:p>
            <a:pPr rtl="0"/>
            <a:r>
              <a:rPr lang="et-EE" dirty="0"/>
              <a:t>Klõpsake lehe pealkirja redigeerimiseks</a:t>
            </a:r>
          </a:p>
        </p:txBody>
      </p:sp>
      <p:sp>
        <p:nvSpPr>
          <p:cNvPr id="10" name="Alapealkiri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31801" y="1008000"/>
            <a:ext cx="5472000"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t-EE" dirty="0"/>
              <a:t>Alapealkiri</a:t>
            </a:r>
          </a:p>
        </p:txBody>
      </p:sp>
      <p:sp>
        <p:nvSpPr>
          <p:cNvPr id="3" name="Sisu kohatäide 2">
            <a:extLst>
              <a:ext uri="{FF2B5EF4-FFF2-40B4-BE49-F238E27FC236}">
                <a16:creationId xmlns:a16="http://schemas.microsoft.com/office/drawing/2014/main" id="{A22238F2-C6EC-476F-8371-119AECBA5622}"/>
              </a:ext>
            </a:extLst>
          </p:cNvPr>
          <p:cNvSpPr>
            <a:spLocks noGrp="1"/>
          </p:cNvSpPr>
          <p:nvPr>
            <p:ph sz="half" idx="1"/>
          </p:nvPr>
        </p:nvSpPr>
        <p:spPr>
          <a:xfrm>
            <a:off x="432000" y="1511566"/>
            <a:ext cx="5472000" cy="4680434"/>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t-EE"/>
              <a:t>Klõpsake juhteksemplari tekstilaadide redigeerimiseks</a:t>
            </a:r>
          </a:p>
          <a:p>
            <a:pPr lvl="1" rtl="0"/>
            <a:r>
              <a:rPr lang="et-EE"/>
              <a:t>Teine tase</a:t>
            </a:r>
          </a:p>
          <a:p>
            <a:pPr lvl="2" rtl="0"/>
            <a:r>
              <a:rPr lang="et-EE"/>
              <a:t>Kolmas tase</a:t>
            </a:r>
          </a:p>
          <a:p>
            <a:pPr lvl="3" rtl="0"/>
            <a:r>
              <a:rPr lang="et-EE"/>
              <a:t>Neljas tase</a:t>
            </a:r>
          </a:p>
          <a:p>
            <a:pPr lvl="4" rtl="0"/>
            <a:r>
              <a:rPr lang="et-EE"/>
              <a:t>Viies tase</a:t>
            </a:r>
            <a:endParaRPr lang="et-EE" dirty="0"/>
          </a:p>
        </p:txBody>
      </p:sp>
      <p:sp>
        <p:nvSpPr>
          <p:cNvPr id="4" name="Jaluse kohatäide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t-EE" dirty="0"/>
              <a:t>Lisage jalus</a:t>
            </a:r>
          </a:p>
        </p:txBody>
      </p:sp>
      <p:sp>
        <p:nvSpPr>
          <p:cNvPr id="5" name="Slaidinumbri kohatäide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rtlCol="0"/>
          <a:lstStyle/>
          <a:p>
            <a:pPr rtl="0"/>
            <a:fld id="{19B51A1E-902D-48AF-9020-955120F399B6}" type="slidenum">
              <a:rPr lang="et-EE" smtClean="0"/>
              <a:pPr/>
              <a:t>‹#›</a:t>
            </a:fld>
            <a:endParaRPr lang="et-EE" dirty="0"/>
          </a:p>
        </p:txBody>
      </p:sp>
    </p:spTree>
    <p:extLst>
      <p:ext uri="{BB962C8B-B14F-4D97-AF65-F5344CB8AC3E}">
        <p14:creationId xmlns:p14="http://schemas.microsoft.com/office/powerpoint/2010/main" val="1416292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su foto 3">
    <p:spTree>
      <p:nvGrpSpPr>
        <p:cNvPr id="1" name=""/>
        <p:cNvGrpSpPr/>
        <p:nvPr/>
      </p:nvGrpSpPr>
      <p:grpSpPr>
        <a:xfrm>
          <a:off x="0" y="0"/>
          <a:ext cx="0" cy="0"/>
          <a:chOff x="0" y="0"/>
          <a:chExt cx="0" cy="0"/>
        </a:xfrm>
      </p:grpSpPr>
      <p:sp>
        <p:nvSpPr>
          <p:cNvPr id="11" name="Pildi kohatäide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812170" y="2376298"/>
            <a:ext cx="2405261" cy="212523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txBody>
          <a:bodyPr wrap="square" rtlCol="0"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t-EE" dirty="0"/>
              <a:t>Lisage või lohistage oma foto</a:t>
            </a:r>
          </a:p>
        </p:txBody>
      </p:sp>
      <p:sp>
        <p:nvSpPr>
          <p:cNvPr id="2" name="Pealkiri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5472000" cy="432000"/>
          </a:xfrm>
        </p:spPr>
        <p:txBody>
          <a:bodyPr rtlCol="0"/>
          <a:lstStyle>
            <a:lvl1pPr>
              <a:defRPr sz="2600">
                <a:solidFill>
                  <a:schemeClr val="tx1">
                    <a:lumMod val="75000"/>
                    <a:lumOff val="25000"/>
                  </a:schemeClr>
                </a:solidFill>
              </a:defRPr>
            </a:lvl1pPr>
          </a:lstStyle>
          <a:p>
            <a:pPr rtl="0"/>
            <a:r>
              <a:rPr lang="et-EE" dirty="0"/>
              <a:t>Klõpsake lehe pealkirja redigeerimiseks</a:t>
            </a:r>
          </a:p>
        </p:txBody>
      </p:sp>
      <p:sp>
        <p:nvSpPr>
          <p:cNvPr id="10" name="Alapealkiri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31801" y="1008000"/>
            <a:ext cx="5472000"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t-EE" dirty="0"/>
              <a:t>Alapealkiri</a:t>
            </a:r>
          </a:p>
        </p:txBody>
      </p:sp>
      <p:sp>
        <p:nvSpPr>
          <p:cNvPr id="3" name="Sisu kohatäide 2">
            <a:extLst>
              <a:ext uri="{FF2B5EF4-FFF2-40B4-BE49-F238E27FC236}">
                <a16:creationId xmlns:a16="http://schemas.microsoft.com/office/drawing/2014/main" id="{A22238F2-C6EC-476F-8371-119AECBA5622}"/>
              </a:ext>
            </a:extLst>
          </p:cNvPr>
          <p:cNvSpPr>
            <a:spLocks noGrp="1"/>
          </p:cNvSpPr>
          <p:nvPr>
            <p:ph sz="half" idx="1"/>
          </p:nvPr>
        </p:nvSpPr>
        <p:spPr>
          <a:xfrm>
            <a:off x="432000" y="1511566"/>
            <a:ext cx="5472000" cy="4680434"/>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t-EE"/>
              <a:t>Klõpsake juhteksemplari tekstilaadide redigeerimiseks</a:t>
            </a:r>
          </a:p>
          <a:p>
            <a:pPr lvl="1" rtl="0"/>
            <a:r>
              <a:rPr lang="et-EE"/>
              <a:t>Teine tase</a:t>
            </a:r>
          </a:p>
          <a:p>
            <a:pPr lvl="2" rtl="0"/>
            <a:r>
              <a:rPr lang="et-EE"/>
              <a:t>Kolmas tase</a:t>
            </a:r>
          </a:p>
          <a:p>
            <a:pPr lvl="3" rtl="0"/>
            <a:r>
              <a:rPr lang="et-EE"/>
              <a:t>Neljas tase</a:t>
            </a:r>
          </a:p>
          <a:p>
            <a:pPr lvl="4" rtl="0"/>
            <a:r>
              <a:rPr lang="et-EE"/>
              <a:t>Viies tase</a:t>
            </a:r>
            <a:endParaRPr lang="et-EE" dirty="0"/>
          </a:p>
        </p:txBody>
      </p:sp>
      <p:sp>
        <p:nvSpPr>
          <p:cNvPr id="4" name="Jaluse kohatäide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t-EE" dirty="0"/>
              <a:t>Lisage jalus</a:t>
            </a:r>
          </a:p>
        </p:txBody>
      </p:sp>
      <p:sp>
        <p:nvSpPr>
          <p:cNvPr id="5" name="Slaidinumbri kohatäide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rtlCol="0"/>
          <a:lstStyle/>
          <a:p>
            <a:pPr rtl="0"/>
            <a:fld id="{19B51A1E-902D-48AF-9020-955120F399B6}" type="slidenum">
              <a:rPr lang="et-EE" smtClean="0"/>
              <a:pPr/>
              <a:t>‹#›</a:t>
            </a:fld>
            <a:endParaRPr lang="et-EE" dirty="0"/>
          </a:p>
        </p:txBody>
      </p:sp>
      <p:sp>
        <p:nvSpPr>
          <p:cNvPr id="8" name="Pildi kohatäide 7">
            <a:extLst>
              <a:ext uri="{FF2B5EF4-FFF2-40B4-BE49-F238E27FC236}">
                <a16:creationId xmlns:a16="http://schemas.microsoft.com/office/drawing/2014/main" id="{01317B12-44C8-4227-9EB8-973D2226E63F}"/>
              </a:ext>
            </a:extLst>
          </p:cNvPr>
          <p:cNvSpPr>
            <a:spLocks noGrp="1"/>
          </p:cNvSpPr>
          <p:nvPr>
            <p:ph type="pic" sz="quarter" idx="34" hasCustomPrompt="1"/>
          </p:nvPr>
        </p:nvSpPr>
        <p:spPr>
          <a:xfrm>
            <a:off x="8812420" y="1176148"/>
            <a:ext cx="2405261" cy="212523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txBody>
          <a:bodyPr wrap="square" rtlCol="0"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t-EE" dirty="0"/>
              <a:t>Lisage või lohistage oma foto</a:t>
            </a:r>
          </a:p>
        </p:txBody>
      </p:sp>
      <p:sp>
        <p:nvSpPr>
          <p:cNvPr id="9" name="Pildi kohatäide 8">
            <a:extLst>
              <a:ext uri="{FF2B5EF4-FFF2-40B4-BE49-F238E27FC236}">
                <a16:creationId xmlns:a16="http://schemas.microsoft.com/office/drawing/2014/main" id="{1AD2255F-36DA-4BDE-B54D-F94F14B68B6C}"/>
              </a:ext>
            </a:extLst>
          </p:cNvPr>
          <p:cNvSpPr>
            <a:spLocks noGrp="1"/>
          </p:cNvSpPr>
          <p:nvPr>
            <p:ph type="pic" sz="quarter" idx="35" hasCustomPrompt="1"/>
          </p:nvPr>
        </p:nvSpPr>
        <p:spPr>
          <a:xfrm>
            <a:off x="8812419" y="3552739"/>
            <a:ext cx="2405261" cy="212523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txBody>
          <a:bodyPr wrap="square" rtlCol="0"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t-EE" dirty="0"/>
              <a:t>Lisage või lohistage oma foto</a:t>
            </a:r>
          </a:p>
        </p:txBody>
      </p:sp>
    </p:spTree>
    <p:extLst>
      <p:ext uri="{BB962C8B-B14F-4D97-AF65-F5344CB8AC3E}">
        <p14:creationId xmlns:p14="http://schemas.microsoft.com/office/powerpoint/2010/main" val="2829556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õrdlus">
    <p:spTree>
      <p:nvGrpSpPr>
        <p:cNvPr id="1" name=""/>
        <p:cNvGrpSpPr/>
        <p:nvPr/>
      </p:nvGrpSpPr>
      <p:grpSpPr>
        <a:xfrm>
          <a:off x="0" y="0"/>
          <a:ext cx="0" cy="0"/>
          <a:chOff x="0" y="0"/>
          <a:chExt cx="0" cy="0"/>
        </a:xfrm>
      </p:grpSpPr>
      <p:sp>
        <p:nvSpPr>
          <p:cNvPr id="10" name="Vabakuju 5">
            <a:extLst>
              <a:ext uri="{FF2B5EF4-FFF2-40B4-BE49-F238E27FC236}">
                <a16:creationId xmlns:a16="http://schemas.microsoft.com/office/drawing/2014/main" id="{CD92D281-07CD-478F-9BF5-BA7D43439A3D}"/>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t-EE" dirty="0"/>
          </a:p>
        </p:txBody>
      </p:sp>
      <p:sp>
        <p:nvSpPr>
          <p:cNvPr id="11" name="Vabakuju 5">
            <a:extLst>
              <a:ext uri="{FF2B5EF4-FFF2-40B4-BE49-F238E27FC236}">
                <a16:creationId xmlns:a16="http://schemas.microsoft.com/office/drawing/2014/main" id="{B2C53265-8805-42B3-82B4-151EFBC42731}"/>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t-EE" dirty="0"/>
          </a:p>
        </p:txBody>
      </p:sp>
      <p:sp>
        <p:nvSpPr>
          <p:cNvPr id="13" name="Vabakuju 5">
            <a:extLst>
              <a:ext uri="{FF2B5EF4-FFF2-40B4-BE49-F238E27FC236}">
                <a16:creationId xmlns:a16="http://schemas.microsoft.com/office/drawing/2014/main" id="{D0111EB4-98AF-4EB7-878B-31FD32A95141}"/>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t-EE" dirty="0"/>
          </a:p>
        </p:txBody>
      </p:sp>
      <p:sp>
        <p:nvSpPr>
          <p:cNvPr id="14" name="Vabakuju 5">
            <a:extLst>
              <a:ext uri="{FF2B5EF4-FFF2-40B4-BE49-F238E27FC236}">
                <a16:creationId xmlns:a16="http://schemas.microsoft.com/office/drawing/2014/main" id="{33809002-30A9-49C0-BE36-B14DD1E4D872}"/>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t-EE" dirty="0"/>
          </a:p>
        </p:txBody>
      </p:sp>
      <p:sp>
        <p:nvSpPr>
          <p:cNvPr id="15" name="Vabakuju 5">
            <a:extLst>
              <a:ext uri="{FF2B5EF4-FFF2-40B4-BE49-F238E27FC236}">
                <a16:creationId xmlns:a16="http://schemas.microsoft.com/office/drawing/2014/main" id="{FFD5C582-B212-4ADA-AB1B-0481AA39C3A9}"/>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t-EE" dirty="0"/>
          </a:p>
        </p:txBody>
      </p:sp>
      <p:sp>
        <p:nvSpPr>
          <p:cNvPr id="2" name="Pealkiri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et-EE" dirty="0"/>
              <a:t>Klõpsake lehe pealkirja redigeerimiseks</a:t>
            </a:r>
          </a:p>
        </p:txBody>
      </p:sp>
      <p:sp>
        <p:nvSpPr>
          <p:cNvPr id="9" name="Alapealkiri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t-EE" dirty="0"/>
              <a:t>Alapealkiri</a:t>
            </a:r>
          </a:p>
        </p:txBody>
      </p:sp>
      <p:sp>
        <p:nvSpPr>
          <p:cNvPr id="3" name="Võrdluse vasak kohatäide 1">
            <a:extLst>
              <a:ext uri="{FF2B5EF4-FFF2-40B4-BE49-F238E27FC236}">
                <a16:creationId xmlns:a16="http://schemas.microsoft.com/office/drawing/2014/main" id="{9322B50D-6A7D-41C6-BA57-613BC231DF36}"/>
              </a:ext>
            </a:extLst>
          </p:cNvPr>
          <p:cNvSpPr>
            <a:spLocks noGrp="1"/>
          </p:cNvSpPr>
          <p:nvPr>
            <p:ph type="body" idx="1"/>
          </p:nvPr>
        </p:nvSpPr>
        <p:spPr>
          <a:xfrm>
            <a:off x="432000" y="1515834"/>
            <a:ext cx="5472000" cy="360000"/>
          </a:xfrm>
        </p:spPr>
        <p:txBody>
          <a:bodyPr rtlCol="0"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t-EE"/>
              <a:t>Klõpsake juhteksemplari tekstilaadide redigeerimiseks</a:t>
            </a:r>
          </a:p>
        </p:txBody>
      </p:sp>
      <p:sp>
        <p:nvSpPr>
          <p:cNvPr id="4" name="Sisu kohatäide 2">
            <a:extLst>
              <a:ext uri="{FF2B5EF4-FFF2-40B4-BE49-F238E27FC236}">
                <a16:creationId xmlns:a16="http://schemas.microsoft.com/office/drawing/2014/main" id="{9FD584DA-F775-47B8-A1D7-6556AD5FCBD2}"/>
              </a:ext>
            </a:extLst>
          </p:cNvPr>
          <p:cNvSpPr>
            <a:spLocks noGrp="1"/>
          </p:cNvSpPr>
          <p:nvPr>
            <p:ph sz="half" idx="2"/>
          </p:nvPr>
        </p:nvSpPr>
        <p:spPr>
          <a:xfrm>
            <a:off x="432000" y="2023668"/>
            <a:ext cx="5472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t-EE"/>
              <a:t>Klõpsake juhteksemplari tekstilaadide redigeerimiseks</a:t>
            </a:r>
          </a:p>
          <a:p>
            <a:pPr lvl="1" rtl="0"/>
            <a:r>
              <a:rPr lang="et-EE"/>
              <a:t>Teine tase</a:t>
            </a:r>
          </a:p>
          <a:p>
            <a:pPr lvl="2" rtl="0"/>
            <a:r>
              <a:rPr lang="et-EE"/>
              <a:t>Kolmas tase</a:t>
            </a:r>
          </a:p>
          <a:p>
            <a:pPr lvl="3" rtl="0"/>
            <a:r>
              <a:rPr lang="et-EE"/>
              <a:t>Neljas tase</a:t>
            </a:r>
          </a:p>
          <a:p>
            <a:pPr lvl="4" rtl="0"/>
            <a:r>
              <a:rPr lang="et-EE"/>
              <a:t>Viies tase</a:t>
            </a:r>
            <a:endParaRPr lang="et-EE" dirty="0"/>
          </a:p>
        </p:txBody>
      </p:sp>
      <p:sp>
        <p:nvSpPr>
          <p:cNvPr id="12" name="Võrdluse vasak kohatäide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1516359"/>
            <a:ext cx="5472000" cy="358775"/>
          </a:xfrm>
        </p:spPr>
        <p:txBody>
          <a:bodyPr rtlCol="0"/>
          <a:lstStyle>
            <a:lvl1pPr marL="0" indent="0">
              <a:buNone/>
              <a:defRPr sz="2400" b="1"/>
            </a:lvl1pPr>
          </a:lstStyle>
          <a:p>
            <a:pPr lvl="0" rtl="0"/>
            <a:r>
              <a:rPr lang="et-EE"/>
              <a:t>Klõpsake juhteksemplari tekstilaadide redigeerimiseks</a:t>
            </a:r>
          </a:p>
        </p:txBody>
      </p:sp>
      <p:sp>
        <p:nvSpPr>
          <p:cNvPr id="8" name="Teksti kohatäide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87" y="2020359"/>
            <a:ext cx="5472113" cy="4170891"/>
          </a:xfrm>
        </p:spPr>
        <p:txBody>
          <a:bodyPr rtlCol="0"/>
          <a:lstStyle/>
          <a:p>
            <a:pPr lvl="0" rtl="0"/>
            <a:r>
              <a:rPr lang="et-EE"/>
              <a:t>Klõpsake juhteksemplari tekstilaadide redigeerimiseks</a:t>
            </a:r>
          </a:p>
          <a:p>
            <a:pPr lvl="1" rtl="0"/>
            <a:r>
              <a:rPr lang="et-EE"/>
              <a:t>Teine tase</a:t>
            </a:r>
          </a:p>
          <a:p>
            <a:pPr lvl="2" rtl="0"/>
            <a:r>
              <a:rPr lang="et-EE"/>
              <a:t>Kolmas tase</a:t>
            </a:r>
          </a:p>
          <a:p>
            <a:pPr lvl="3" rtl="0"/>
            <a:r>
              <a:rPr lang="et-EE"/>
              <a:t>Neljas tase</a:t>
            </a:r>
          </a:p>
          <a:p>
            <a:pPr lvl="4" rtl="0"/>
            <a:r>
              <a:rPr lang="et-EE"/>
              <a:t>Viies tase</a:t>
            </a:r>
            <a:endParaRPr lang="et-EE" dirty="0"/>
          </a:p>
        </p:txBody>
      </p:sp>
      <p:sp>
        <p:nvSpPr>
          <p:cNvPr id="5" name="Jaluse kohatäide 4">
            <a:extLst>
              <a:ext uri="{FF2B5EF4-FFF2-40B4-BE49-F238E27FC236}">
                <a16:creationId xmlns:a16="http://schemas.microsoft.com/office/drawing/2014/main" id="{646B8F99-FAB0-4B33-87ED-9FF46D11A907}"/>
              </a:ext>
            </a:extLst>
          </p:cNvPr>
          <p:cNvSpPr>
            <a:spLocks noGrp="1"/>
          </p:cNvSpPr>
          <p:nvPr>
            <p:ph type="ftr" sz="quarter" idx="14"/>
          </p:nvPr>
        </p:nvSpPr>
        <p:spPr/>
        <p:txBody>
          <a:bodyPr rtlCol="0"/>
          <a:lstStyle/>
          <a:p>
            <a:pPr rtl="0"/>
            <a:r>
              <a:rPr lang="et-EE" dirty="0"/>
              <a:t>Lisage jalus</a:t>
            </a:r>
          </a:p>
        </p:txBody>
      </p:sp>
      <p:sp>
        <p:nvSpPr>
          <p:cNvPr id="6" name="Slaidinumbri kohatäide 5">
            <a:extLst>
              <a:ext uri="{FF2B5EF4-FFF2-40B4-BE49-F238E27FC236}">
                <a16:creationId xmlns:a16="http://schemas.microsoft.com/office/drawing/2014/main" id="{18733E7E-50D2-4F6C-9DF2-CF4C98C4B847}"/>
              </a:ext>
            </a:extLst>
          </p:cNvPr>
          <p:cNvSpPr>
            <a:spLocks noGrp="1"/>
          </p:cNvSpPr>
          <p:nvPr>
            <p:ph type="sldNum" sz="quarter" idx="33"/>
          </p:nvPr>
        </p:nvSpPr>
        <p:spPr/>
        <p:txBody>
          <a:bodyPr rtlCol="0"/>
          <a:lstStyle/>
          <a:p>
            <a:pPr rtl="0"/>
            <a:fld id="{19B51A1E-902D-48AF-9020-955120F399B6}" type="slidenum">
              <a:rPr lang="et-EE" smtClean="0"/>
              <a:pPr/>
              <a:t>‹#›</a:t>
            </a:fld>
            <a:endParaRPr lang="et-EE" dirty="0"/>
          </a:p>
        </p:txBody>
      </p:sp>
    </p:spTree>
    <p:extLst>
      <p:ext uri="{BB962C8B-B14F-4D97-AF65-F5344CB8AC3E}">
        <p14:creationId xmlns:p14="http://schemas.microsoft.com/office/powerpoint/2010/main" val="2509955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ur foto">
    <p:spTree>
      <p:nvGrpSpPr>
        <p:cNvPr id="1" name=""/>
        <p:cNvGrpSpPr/>
        <p:nvPr/>
      </p:nvGrpSpPr>
      <p:grpSpPr>
        <a:xfrm>
          <a:off x="0" y="0"/>
          <a:ext cx="0" cy="0"/>
          <a:chOff x="0" y="0"/>
          <a:chExt cx="0" cy="0"/>
        </a:xfrm>
      </p:grpSpPr>
      <p:sp>
        <p:nvSpPr>
          <p:cNvPr id="7" name="Pildi kohatäide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0"/>
            <a:ext cx="11771313" cy="619125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t-EE" dirty="0"/>
              <a:t>Lisage või lohistage oma foto</a:t>
            </a:r>
          </a:p>
        </p:txBody>
      </p:sp>
      <p:sp>
        <p:nvSpPr>
          <p:cNvPr id="4" name="Jaluse kohatäide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t-EE" dirty="0"/>
              <a:t>Lisage jalus</a:t>
            </a:r>
          </a:p>
        </p:txBody>
      </p:sp>
      <p:sp>
        <p:nvSpPr>
          <p:cNvPr id="2" name="Slaidinumbri kohatäide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rtlCol="0"/>
          <a:lstStyle/>
          <a:p>
            <a:pPr rtl="0"/>
            <a:fld id="{19B51A1E-902D-48AF-9020-955120F399B6}" type="slidenum">
              <a:rPr lang="et-EE" smtClean="0"/>
              <a:pPr/>
              <a:t>‹#›</a:t>
            </a:fld>
            <a:endParaRPr lang="et-EE" dirty="0"/>
          </a:p>
        </p:txBody>
      </p:sp>
      <p:sp>
        <p:nvSpPr>
          <p:cNvPr id="6" name="Pealkiri 1">
            <a:extLst>
              <a:ext uri="{FF2B5EF4-FFF2-40B4-BE49-F238E27FC236}">
                <a16:creationId xmlns:a16="http://schemas.microsoft.com/office/drawing/2014/main" id="{BBC3BEE7-44AC-45BC-B4E7-93E3454EB83C}"/>
              </a:ext>
            </a:extLst>
          </p:cNvPr>
          <p:cNvSpPr>
            <a:spLocks noGrp="1"/>
          </p:cNvSpPr>
          <p:nvPr>
            <p:ph type="ctrTitle" hasCustomPrompt="1"/>
          </p:nvPr>
        </p:nvSpPr>
        <p:spPr>
          <a:xfrm>
            <a:off x="420687" y="5066452"/>
            <a:ext cx="4459766" cy="539345"/>
          </a:xfrm>
          <a:prstGeom prst="roundRect">
            <a:avLst>
              <a:gd name="adj" fmla="val 10086"/>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108000" rIns="180000" bIns="0" rtlCol="0" anchor="t"/>
          <a:lstStyle>
            <a:lvl1pPr algn="l">
              <a:lnSpc>
                <a:spcPct val="100000"/>
              </a:lnSpc>
              <a:defRPr sz="1800" b="0" spc="0">
                <a:solidFill>
                  <a:schemeClr val="bg1">
                    <a:lumMod val="95000"/>
                  </a:schemeClr>
                </a:solidFill>
                <a:latin typeface="+mn-lt"/>
              </a:defRPr>
            </a:lvl1pPr>
          </a:lstStyle>
          <a:p>
            <a:pPr rtl="0"/>
            <a:r>
              <a:rPr lang="et-EE" dirty="0"/>
              <a:t>Sisestage pealdis</a:t>
            </a:r>
          </a:p>
        </p:txBody>
      </p:sp>
    </p:spTree>
    <p:extLst>
      <p:ext uri="{BB962C8B-B14F-4D97-AF65-F5344CB8AC3E}">
        <p14:creationId xmlns:p14="http://schemas.microsoft.com/office/powerpoint/2010/main" val="1987784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Ristkülik 6">
            <a:extLst>
              <a:ext uri="{FF2B5EF4-FFF2-40B4-BE49-F238E27FC236}">
                <a16:creationId xmlns:a16="http://schemas.microsoft.com/office/drawing/2014/main" id="{70E81F30-8FC8-4841-8404-4DC79218B945}"/>
              </a:ext>
            </a:extLst>
          </p:cNvPr>
          <p:cNvSpPr/>
          <p:nvPr userDrawn="1"/>
        </p:nvSpPr>
        <p:spPr>
          <a:xfrm>
            <a:off x="11793520" y="0"/>
            <a:ext cx="35276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25" name="Nelinurk: Ümarad nurgad 24">
            <a:extLst>
              <a:ext uri="{FF2B5EF4-FFF2-40B4-BE49-F238E27FC236}">
                <a16:creationId xmlns:a16="http://schemas.microsoft.com/office/drawing/2014/main" id="{83D29F65-481C-4C80-BB65-121E5AED26B5}"/>
              </a:ext>
            </a:extLst>
          </p:cNvPr>
          <p:cNvSpPr/>
          <p:nvPr userDrawn="1"/>
        </p:nvSpPr>
        <p:spPr>
          <a:xfrm>
            <a:off x="11844618" y="6249961"/>
            <a:ext cx="230420" cy="460402"/>
          </a:xfrm>
          <a:prstGeom prst="roundRect">
            <a:avLst>
              <a:gd name="adj" fmla="val 7366"/>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9" name="Ristkülik 8">
            <a:extLst>
              <a:ext uri="{FF2B5EF4-FFF2-40B4-BE49-F238E27FC236}">
                <a16:creationId xmlns:a16="http://schemas.microsoft.com/office/drawing/2014/main" id="{4BC39664-EB8B-4A32-915A-D4308F792772}"/>
              </a:ext>
            </a:extLst>
          </p:cNvPr>
          <p:cNvSpPr/>
          <p:nvPr userDrawn="1"/>
        </p:nvSpPr>
        <p:spPr>
          <a:xfrm rot="5400000">
            <a:off x="8740140" y="3406142"/>
            <a:ext cx="6857999"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15" name="Ristkülik 14">
            <a:extLst>
              <a:ext uri="{FF2B5EF4-FFF2-40B4-BE49-F238E27FC236}">
                <a16:creationId xmlns:a16="http://schemas.microsoft.com/office/drawing/2014/main" id="{AC6C03AE-289A-4BCC-971C-3400028C8764}"/>
              </a:ext>
            </a:extLst>
          </p:cNvPr>
          <p:cNvSpPr/>
          <p:nvPr userDrawn="1"/>
        </p:nvSpPr>
        <p:spPr>
          <a:xfrm rot="5400000">
            <a:off x="8694713" y="3406143"/>
            <a:ext cx="6857999" cy="45720"/>
          </a:xfrm>
          <a:prstGeom prst="rect">
            <a:avLst/>
          </a:prstGeom>
          <a:gradFill flip="none" rotWithShape="1">
            <a:gsLst>
              <a:gs pos="0">
                <a:schemeClr val="bg1">
                  <a:lumMod val="95000"/>
                  <a:alpha val="0"/>
                </a:schemeClr>
              </a:gs>
              <a:gs pos="100000">
                <a:schemeClr val="bg1">
                  <a:lumMod val="65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2" name="Pealkirja kohatäide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pPr rtl="0"/>
            <a:r>
              <a:rPr lang="et-EE" dirty="0"/>
              <a:t>Klõpsake lehe pealkirja redigeerimiseks</a:t>
            </a:r>
          </a:p>
        </p:txBody>
      </p:sp>
      <p:sp>
        <p:nvSpPr>
          <p:cNvPr id="3" name="Teksti kohatäide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11328000" cy="4679250"/>
          </a:xfrm>
          <a:prstGeom prst="rect">
            <a:avLst/>
          </a:prstGeom>
        </p:spPr>
        <p:txBody>
          <a:bodyPr vert="horz" lIns="0" tIns="0" rIns="0" bIns="0" rtlCol="0">
            <a:noAutofit/>
          </a:bodyPr>
          <a:lstStyle/>
          <a:p>
            <a:pPr lvl="0" rtl="0"/>
            <a:r>
              <a:rPr lang="et-EE" dirty="0"/>
              <a:t>Juhtslaidi tekstilaadide redigeerimine</a:t>
            </a:r>
          </a:p>
          <a:p>
            <a:pPr lvl="1" rtl="0"/>
            <a:r>
              <a:rPr lang="et-EE" dirty="0"/>
              <a:t>Teine tase</a:t>
            </a:r>
          </a:p>
          <a:p>
            <a:pPr lvl="2" rtl="0"/>
            <a:r>
              <a:rPr lang="et-EE" dirty="0"/>
              <a:t>Kolmas tase</a:t>
            </a:r>
          </a:p>
          <a:p>
            <a:pPr lvl="3" rtl="0"/>
            <a:r>
              <a:rPr lang="et-EE" dirty="0"/>
              <a:t>Neljas tase</a:t>
            </a:r>
          </a:p>
          <a:p>
            <a:pPr lvl="4" rtl="0"/>
            <a:r>
              <a:rPr lang="et-EE" dirty="0"/>
              <a:t>Viies tase</a:t>
            </a:r>
          </a:p>
        </p:txBody>
      </p:sp>
      <p:sp>
        <p:nvSpPr>
          <p:cNvPr id="5" name="Jaluse kohatäide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361483"/>
            <a:ext cx="5484930" cy="201532"/>
          </a:xfrm>
          <a:prstGeom prst="rect">
            <a:avLst/>
          </a:prstGeom>
          <a:noFill/>
        </p:spPr>
        <p:txBody>
          <a:bodyPr vert="horz" lIns="0" tIns="0" rIns="0" bIns="0" rtlCol="0" anchor="ctr"/>
          <a:lstStyle>
            <a:lvl1pPr algn="l">
              <a:defRPr sz="1200">
                <a:solidFill>
                  <a:schemeClr val="tx1">
                    <a:lumMod val="75000"/>
                    <a:lumOff val="25000"/>
                  </a:schemeClr>
                </a:solidFill>
              </a:defRPr>
            </a:lvl1pPr>
          </a:lstStyle>
          <a:p>
            <a:pPr rtl="0"/>
            <a:r>
              <a:rPr lang="et-EE" dirty="0"/>
              <a:t>Lisage jalus</a:t>
            </a:r>
          </a:p>
        </p:txBody>
      </p:sp>
      <p:sp>
        <p:nvSpPr>
          <p:cNvPr id="6" name="Slaidinumbri kohatäide 5">
            <a:extLst>
              <a:ext uri="{FF2B5EF4-FFF2-40B4-BE49-F238E27FC236}">
                <a16:creationId xmlns:a16="http://schemas.microsoft.com/office/drawing/2014/main" id="{5ECA3099-A94F-4C3E-BC29-780EDD38F722}"/>
              </a:ext>
            </a:extLst>
          </p:cNvPr>
          <p:cNvSpPr>
            <a:spLocks noGrp="1"/>
          </p:cNvSpPr>
          <p:nvPr>
            <p:ph type="sldNum" sz="quarter" idx="4"/>
          </p:nvPr>
        </p:nvSpPr>
        <p:spPr>
          <a:xfrm>
            <a:off x="11727656" y="6277243"/>
            <a:ext cx="464344" cy="400188"/>
          </a:xfrm>
          <a:prstGeom prst="roundRect">
            <a:avLst>
              <a:gd name="adj" fmla="val 9526"/>
            </a:avLst>
          </a:prstGeom>
          <a:gradFill>
            <a:gsLst>
              <a:gs pos="20000">
                <a:schemeClr val="tx1">
                  <a:lumMod val="75000"/>
                  <a:lumOff val="25000"/>
                </a:schemeClr>
              </a:gs>
              <a:gs pos="82000">
                <a:schemeClr val="tx1"/>
              </a:gs>
            </a:gsLst>
            <a:lin ang="3000000" scaled="0"/>
          </a:gradFill>
          <a:ln w="6350">
            <a:solidFill>
              <a:schemeClr val="accent1"/>
            </a:solidFill>
          </a:ln>
        </p:spPr>
        <p:txBody>
          <a:bodyPr vert="horz" lIns="0" tIns="0" rIns="0" bIns="0" rtlCol="0" anchor="ctr"/>
          <a:lstStyle>
            <a:lvl1pPr algn="ctr">
              <a:defRPr sz="1200" i="1">
                <a:solidFill>
                  <a:schemeClr val="bg1"/>
                </a:solidFill>
                <a:latin typeface="Times New Roman" panose="02020603050405020304" pitchFamily="18" charset="0"/>
                <a:cs typeface="Times New Roman" panose="02020603050405020304" pitchFamily="18" charset="0"/>
              </a:defRPr>
            </a:lvl1pPr>
          </a:lstStyle>
          <a:p>
            <a:pPr rtl="0"/>
            <a:fld id="{19B51A1E-902D-48AF-9020-955120F399B6}" type="slidenum">
              <a:rPr lang="et-EE" smtClean="0"/>
              <a:pPr/>
              <a:t>‹#›</a:t>
            </a:fld>
            <a:endParaRPr lang="et-EE" dirty="0"/>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54" r:id="rId1"/>
    <p:sldLayoutId id="2147483649" r:id="rId2"/>
    <p:sldLayoutId id="2147483662" r:id="rId3"/>
    <p:sldLayoutId id="2147483663" r:id="rId4"/>
    <p:sldLayoutId id="2147483658" r:id="rId5"/>
    <p:sldLayoutId id="2147483665" r:id="rId6"/>
    <p:sldLayoutId id="2147483666" r:id="rId7"/>
    <p:sldLayoutId id="2147483659" r:id="rId8"/>
    <p:sldLayoutId id="2147483660" r:id="rId9"/>
    <p:sldLayoutId id="2147483664" r:id="rId10"/>
    <p:sldLayoutId id="2147483650" r:id="rId11"/>
    <p:sldLayoutId id="2147483652" r:id="rId12"/>
    <p:sldLayoutId id="2147483656" r:id="rId13"/>
    <p:sldLayoutId id="2147483657" r:id="rId14"/>
    <p:sldLayoutId id="2147483655" r:id="rId15"/>
  </p:sldLayoutIdLst>
  <p:hf hdr="0" ftr="0" dt="0"/>
  <p:txStyles>
    <p:title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3.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3.jpe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 name="Pealkiri 9">
            <a:extLst>
              <a:ext uri="{FF2B5EF4-FFF2-40B4-BE49-F238E27FC236}">
                <a16:creationId xmlns:a16="http://schemas.microsoft.com/office/drawing/2014/main" id="{DE8C9799-E89F-4FA4-A2B9-43472B2A830B}"/>
              </a:ext>
            </a:extLst>
          </p:cNvPr>
          <p:cNvSpPr>
            <a:spLocks noGrp="1"/>
          </p:cNvSpPr>
          <p:nvPr>
            <p:ph type="ctrTitle"/>
          </p:nvPr>
        </p:nvSpPr>
        <p:spPr>
          <a:xfrm>
            <a:off x="2875288" y="1143000"/>
            <a:ext cx="7103599" cy="4722397"/>
          </a:xfrm>
          <a:solidFill>
            <a:srgbClr val="3C3C3C"/>
          </a:solidFill>
        </p:spPr>
        <p:txBody>
          <a:bodyPr/>
          <a:lstStyle/>
          <a:p>
            <a:pPr algn="ctr"/>
            <a:r>
              <a:rPr lang="et-EE" dirty="0">
                <a:solidFill>
                  <a:schemeClr val="accent3">
                    <a:lumMod val="75000"/>
                  </a:schemeClr>
                </a:solidFill>
              </a:rPr>
              <a:t>RAHVUSVAHELINE</a:t>
            </a:r>
            <a:br>
              <a:rPr lang="et-EE" dirty="0">
                <a:solidFill>
                  <a:schemeClr val="accent3">
                    <a:lumMod val="75000"/>
                  </a:schemeClr>
                </a:solidFill>
              </a:rPr>
            </a:br>
            <a:r>
              <a:rPr lang="et-EE" dirty="0">
                <a:solidFill>
                  <a:schemeClr val="accent3">
                    <a:lumMod val="75000"/>
                  </a:schemeClr>
                </a:solidFill>
              </a:rPr>
              <a:t>KOOSTÖÖ</a:t>
            </a:r>
          </a:p>
        </p:txBody>
      </p:sp>
      <p:pic>
        <p:nvPicPr>
          <p:cNvPr id="5" name="Pilt 4">
            <a:extLst>
              <a:ext uri="{FF2B5EF4-FFF2-40B4-BE49-F238E27FC236}">
                <a16:creationId xmlns:a16="http://schemas.microsoft.com/office/drawing/2014/main" id="{4F7133BF-FBD0-42B0-9FE8-5CF4723054CE}"/>
              </a:ext>
            </a:extLst>
          </p:cNvPr>
          <p:cNvPicPr>
            <a:picLocks noChangeAspect="1"/>
          </p:cNvPicPr>
          <p:nvPr/>
        </p:nvPicPr>
        <p:blipFill>
          <a:blip r:embed="rId3"/>
          <a:stretch>
            <a:fillRect/>
          </a:stretch>
        </p:blipFill>
        <p:spPr>
          <a:xfrm>
            <a:off x="3939305" y="2607117"/>
            <a:ext cx="5305315" cy="2781202"/>
          </a:xfrm>
          <a:prstGeom prst="rect">
            <a:avLst/>
          </a:prstGeom>
        </p:spPr>
      </p:pic>
    </p:spTree>
    <p:extLst>
      <p:ext uri="{BB962C8B-B14F-4D97-AF65-F5344CB8AC3E}">
        <p14:creationId xmlns:p14="http://schemas.microsoft.com/office/powerpoint/2010/main" val="3899961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numbri kohatäide 1">
            <a:extLst>
              <a:ext uri="{FF2B5EF4-FFF2-40B4-BE49-F238E27FC236}">
                <a16:creationId xmlns:a16="http://schemas.microsoft.com/office/drawing/2014/main" id="{C62542B5-5383-4638-8AFD-2CFAD1CAE21D}"/>
              </a:ext>
            </a:extLst>
          </p:cNvPr>
          <p:cNvSpPr>
            <a:spLocks noGrp="1"/>
          </p:cNvSpPr>
          <p:nvPr>
            <p:ph type="sldNum" sz="quarter" idx="13"/>
          </p:nvPr>
        </p:nvSpPr>
        <p:spPr/>
        <p:txBody>
          <a:bodyPr/>
          <a:lstStyle/>
          <a:p>
            <a:pPr rtl="0"/>
            <a:fld id="{19B51A1E-902D-48AF-9020-955120F399B6}" type="slidenum">
              <a:rPr lang="et-EE" smtClean="0"/>
              <a:pPr rtl="0"/>
              <a:t>10</a:t>
            </a:fld>
            <a:endParaRPr lang="et-EE" dirty="0"/>
          </a:p>
        </p:txBody>
      </p:sp>
      <p:pic>
        <p:nvPicPr>
          <p:cNvPr id="10" name="Pilt 9" descr="Pilt, millel on kujutatud isik, siseruumis, nõu, grill&#10;&#10;Kirjeldus on genereeritud automaatselt">
            <a:extLst>
              <a:ext uri="{FF2B5EF4-FFF2-40B4-BE49-F238E27FC236}">
                <a16:creationId xmlns:a16="http://schemas.microsoft.com/office/drawing/2014/main" id="{D04F5E43-9D71-4727-8E29-3C33CBD7AE9F}"/>
              </a:ext>
            </a:extLst>
          </p:cNvPr>
          <p:cNvPicPr>
            <a:picLocks noChangeAspect="1"/>
          </p:cNvPicPr>
          <p:nvPr/>
        </p:nvPicPr>
        <p:blipFill>
          <a:blip r:embed="rId2"/>
          <a:stretch>
            <a:fillRect/>
          </a:stretch>
        </p:blipFill>
        <p:spPr>
          <a:xfrm>
            <a:off x="106103" y="1811006"/>
            <a:ext cx="3378637" cy="4466237"/>
          </a:xfrm>
          <a:prstGeom prst="rect">
            <a:avLst/>
          </a:prstGeom>
          <a:ln>
            <a:noFill/>
          </a:ln>
          <a:effectLst>
            <a:softEdge rad="112500"/>
          </a:effectLst>
        </p:spPr>
      </p:pic>
      <p:pic>
        <p:nvPicPr>
          <p:cNvPr id="23" name="Pilt 22">
            <a:extLst>
              <a:ext uri="{FF2B5EF4-FFF2-40B4-BE49-F238E27FC236}">
                <a16:creationId xmlns:a16="http://schemas.microsoft.com/office/drawing/2014/main" id="{1B1A2758-9B22-4E3B-9F2F-AA8C91AA0D37}"/>
              </a:ext>
            </a:extLst>
          </p:cNvPr>
          <p:cNvPicPr>
            <a:picLocks noChangeAspect="1"/>
          </p:cNvPicPr>
          <p:nvPr/>
        </p:nvPicPr>
        <p:blipFill>
          <a:blip r:embed="rId3"/>
          <a:stretch>
            <a:fillRect/>
          </a:stretch>
        </p:blipFill>
        <p:spPr>
          <a:xfrm>
            <a:off x="3764885" y="628429"/>
            <a:ext cx="3770180" cy="4992904"/>
          </a:xfrm>
          <a:prstGeom prst="rect">
            <a:avLst/>
          </a:prstGeom>
          <a:ln>
            <a:noFill/>
          </a:ln>
          <a:effectLst>
            <a:softEdge rad="112500"/>
          </a:effectLst>
        </p:spPr>
      </p:pic>
      <p:pic>
        <p:nvPicPr>
          <p:cNvPr id="5" name="Picture 5">
            <a:extLst>
              <a:ext uri="{FF2B5EF4-FFF2-40B4-BE49-F238E27FC236}">
                <a16:creationId xmlns:a16="http://schemas.microsoft.com/office/drawing/2014/main" id="{4AE5D89D-7025-4EDE-8223-F567F75F9BA7}"/>
              </a:ext>
            </a:extLst>
          </p:cNvPr>
          <p:cNvPicPr>
            <a:picLocks noChangeAspect="1"/>
          </p:cNvPicPr>
          <p:nvPr/>
        </p:nvPicPr>
        <p:blipFill>
          <a:blip r:embed="rId4"/>
          <a:stretch>
            <a:fillRect/>
          </a:stretch>
        </p:blipFill>
        <p:spPr>
          <a:xfrm>
            <a:off x="7866827" y="3289852"/>
            <a:ext cx="3993411" cy="2987391"/>
          </a:xfrm>
          <a:prstGeom prst="rect">
            <a:avLst/>
          </a:prstGeom>
          <a:ln>
            <a:noFill/>
          </a:ln>
          <a:effectLst>
            <a:softEdge rad="112500"/>
          </a:effectLst>
        </p:spPr>
      </p:pic>
      <p:pic>
        <p:nvPicPr>
          <p:cNvPr id="11" name="Picture 12" descr="A picture containing person, indoor, preparing, people&#10;&#10;Description automatically generated">
            <a:extLst>
              <a:ext uri="{FF2B5EF4-FFF2-40B4-BE49-F238E27FC236}">
                <a16:creationId xmlns:a16="http://schemas.microsoft.com/office/drawing/2014/main" id="{706A6A76-8A64-4E8C-A8FC-D732CB6A22F3}"/>
              </a:ext>
            </a:extLst>
          </p:cNvPr>
          <p:cNvPicPr>
            <a:picLocks noChangeAspect="1"/>
          </p:cNvPicPr>
          <p:nvPr/>
        </p:nvPicPr>
        <p:blipFill>
          <a:blip r:embed="rId5"/>
          <a:stretch>
            <a:fillRect/>
          </a:stretch>
        </p:blipFill>
        <p:spPr>
          <a:xfrm>
            <a:off x="8048317" y="139149"/>
            <a:ext cx="3449773" cy="2587330"/>
          </a:xfrm>
          <a:prstGeom prst="rect">
            <a:avLst/>
          </a:prstGeom>
          <a:ln>
            <a:noFill/>
          </a:ln>
          <a:effectLst>
            <a:softEdge rad="112500"/>
          </a:effectLst>
        </p:spPr>
      </p:pic>
      <p:pic>
        <p:nvPicPr>
          <p:cNvPr id="13" name="Picture 13" descr="A picture containing outdoor, marketplace, several, shop&#10;&#10;Description automatically generated">
            <a:extLst>
              <a:ext uri="{FF2B5EF4-FFF2-40B4-BE49-F238E27FC236}">
                <a16:creationId xmlns:a16="http://schemas.microsoft.com/office/drawing/2014/main" id="{66981937-E8A3-4DE0-B4A4-0EE3AB2B33A6}"/>
              </a:ext>
            </a:extLst>
          </p:cNvPr>
          <p:cNvPicPr>
            <a:picLocks noChangeAspect="1"/>
          </p:cNvPicPr>
          <p:nvPr/>
        </p:nvPicPr>
        <p:blipFill rotWithShape="1">
          <a:blip r:embed="rId6"/>
          <a:srcRect l="-198701" t="-75723" r="248716" b="76301"/>
          <a:stretch/>
        </p:blipFill>
        <p:spPr>
          <a:xfrm>
            <a:off x="4325174" y="2102126"/>
            <a:ext cx="1371206" cy="2045510"/>
          </a:xfrm>
          <a:prstGeom prst="rect">
            <a:avLst/>
          </a:prstGeom>
        </p:spPr>
      </p:pic>
    </p:spTree>
    <p:extLst>
      <p:ext uri="{BB962C8B-B14F-4D97-AF65-F5344CB8AC3E}">
        <p14:creationId xmlns:p14="http://schemas.microsoft.com/office/powerpoint/2010/main" val="1552028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ealkiri 18">
            <a:extLst>
              <a:ext uri="{FF2B5EF4-FFF2-40B4-BE49-F238E27FC236}">
                <a16:creationId xmlns:a16="http://schemas.microsoft.com/office/drawing/2014/main" id="{059353D6-18E8-418D-AD1D-E8683CA109EE}"/>
              </a:ext>
            </a:extLst>
          </p:cNvPr>
          <p:cNvSpPr>
            <a:spLocks noGrp="1"/>
          </p:cNvSpPr>
          <p:nvPr>
            <p:ph type="ctrTitle"/>
          </p:nvPr>
        </p:nvSpPr>
        <p:spPr>
          <a:xfrm>
            <a:off x="2650559" y="1202633"/>
            <a:ext cx="6066057" cy="4731027"/>
          </a:xfrm>
        </p:spPr>
        <p:txBody>
          <a:bodyPr/>
          <a:lstStyle/>
          <a:p>
            <a:pPr algn="ctr"/>
            <a:br>
              <a:rPr lang="et-EE" dirty="0"/>
            </a:br>
            <a:br>
              <a:rPr lang="et-EE" dirty="0"/>
            </a:br>
            <a:br>
              <a:rPr lang="et-EE" dirty="0"/>
            </a:br>
            <a:r>
              <a:rPr lang="et-EE" sz="7200" dirty="0">
                <a:solidFill>
                  <a:schemeClr val="accent3">
                    <a:lumMod val="75000"/>
                  </a:schemeClr>
                </a:solidFill>
              </a:rPr>
              <a:t>AITÄH!</a:t>
            </a:r>
            <a:endParaRPr lang="et-EE" dirty="0">
              <a:solidFill>
                <a:schemeClr val="accent3">
                  <a:lumMod val="75000"/>
                </a:schemeClr>
              </a:solidFill>
            </a:endParaRPr>
          </a:p>
        </p:txBody>
      </p:sp>
    </p:spTree>
    <p:extLst>
      <p:ext uri="{BB962C8B-B14F-4D97-AF65-F5344CB8AC3E}">
        <p14:creationId xmlns:p14="http://schemas.microsoft.com/office/powerpoint/2010/main" val="4153678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alkiri 2">
            <a:extLst>
              <a:ext uri="{FF2B5EF4-FFF2-40B4-BE49-F238E27FC236}">
                <a16:creationId xmlns:a16="http://schemas.microsoft.com/office/drawing/2014/main" id="{200B3D2B-613A-41BE-987D-E6A1324B456D}"/>
              </a:ext>
            </a:extLst>
          </p:cNvPr>
          <p:cNvSpPr>
            <a:spLocks noGrp="1"/>
          </p:cNvSpPr>
          <p:nvPr>
            <p:ph type="ctrTitle"/>
          </p:nvPr>
        </p:nvSpPr>
        <p:spPr>
          <a:xfrm>
            <a:off x="2678583" y="1063014"/>
            <a:ext cx="6831638" cy="4697778"/>
          </a:xfrm>
        </p:spPr>
        <p:txBody>
          <a:bodyPr rtlCol="0"/>
          <a:lstStyle/>
          <a:p>
            <a:pPr algn="ctr" rtl="0"/>
            <a:r>
              <a:rPr lang="et-EE" sz="5000" dirty="0">
                <a:solidFill>
                  <a:schemeClr val="accent3">
                    <a:lumMod val="75000"/>
                  </a:schemeClr>
                </a:solidFill>
              </a:rPr>
              <a:t>PARTNERRIIGID</a:t>
            </a:r>
            <a:br>
              <a:rPr lang="et-EE" sz="5000" dirty="0">
                <a:solidFill>
                  <a:schemeClr val="accent3">
                    <a:lumMod val="75000"/>
                  </a:schemeClr>
                </a:solidFill>
              </a:rPr>
            </a:br>
            <a:br>
              <a:rPr lang="et-EE" sz="5000" dirty="0">
                <a:solidFill>
                  <a:schemeClr val="accent3">
                    <a:lumMod val="75000"/>
                  </a:schemeClr>
                </a:solidFill>
              </a:rPr>
            </a:br>
            <a:endParaRPr lang="et-EE" sz="5000" dirty="0">
              <a:solidFill>
                <a:schemeClr val="accent3">
                  <a:lumMod val="75000"/>
                </a:schemeClr>
              </a:solidFill>
            </a:endParaRPr>
          </a:p>
        </p:txBody>
      </p:sp>
      <p:sp>
        <p:nvSpPr>
          <p:cNvPr id="4" name="Alapealkiri 3">
            <a:extLst>
              <a:ext uri="{FF2B5EF4-FFF2-40B4-BE49-F238E27FC236}">
                <a16:creationId xmlns:a16="http://schemas.microsoft.com/office/drawing/2014/main" id="{4772945D-CA91-4CFE-8EB7-941C7618C994}"/>
              </a:ext>
            </a:extLst>
          </p:cNvPr>
          <p:cNvSpPr>
            <a:spLocks noGrp="1"/>
          </p:cNvSpPr>
          <p:nvPr>
            <p:ph type="subTitle" idx="1"/>
          </p:nvPr>
        </p:nvSpPr>
        <p:spPr>
          <a:xfrm>
            <a:off x="3373254" y="2286000"/>
            <a:ext cx="5084945" cy="2993949"/>
          </a:xfrm>
        </p:spPr>
        <p:txBody>
          <a:bodyPr rtlCol="0"/>
          <a:lstStyle/>
          <a:p>
            <a:pPr rtl="0"/>
            <a:endParaRPr lang="et-EE" dirty="0">
              <a:solidFill>
                <a:schemeClr val="accent3">
                  <a:lumMod val="75000"/>
                </a:schemeClr>
              </a:solidFill>
            </a:endParaRPr>
          </a:p>
          <a:p>
            <a:pPr rtl="0"/>
            <a:endParaRPr lang="et-EE" dirty="0">
              <a:solidFill>
                <a:schemeClr val="accent3">
                  <a:lumMod val="75000"/>
                </a:schemeClr>
              </a:solidFill>
            </a:endParaRPr>
          </a:p>
          <a:p>
            <a:pPr rtl="0"/>
            <a:r>
              <a:rPr lang="et-EE" dirty="0">
                <a:solidFill>
                  <a:schemeClr val="accent3">
                    <a:lumMod val="75000"/>
                  </a:schemeClr>
                </a:solidFill>
              </a:rPr>
              <a:t>UKRAINA, LÄTI, VENEMAA, SUURBRITANNIA, </a:t>
            </a:r>
          </a:p>
          <a:p>
            <a:pPr rtl="0"/>
            <a:r>
              <a:rPr lang="et-EE" dirty="0">
                <a:solidFill>
                  <a:schemeClr val="accent3">
                    <a:lumMod val="75000"/>
                  </a:schemeClr>
                </a:solidFill>
              </a:rPr>
              <a:t>HORVAATIA, UNGARI, GRUUSIA, SOOME, </a:t>
            </a:r>
          </a:p>
          <a:p>
            <a:pPr rtl="0"/>
            <a:r>
              <a:rPr lang="et-EE" dirty="0">
                <a:solidFill>
                  <a:schemeClr val="accent3">
                    <a:lumMod val="75000"/>
                  </a:schemeClr>
                </a:solidFill>
              </a:rPr>
              <a:t>SAKSAMAA</a:t>
            </a:r>
          </a:p>
        </p:txBody>
      </p:sp>
      <p:sp>
        <p:nvSpPr>
          <p:cNvPr id="15" name="Vabakuju 5" descr="Rõhutusplokk">
            <a:extLst>
              <a:ext uri="{FF2B5EF4-FFF2-40B4-BE49-F238E27FC236}">
                <a16:creationId xmlns:a16="http://schemas.microsoft.com/office/drawing/2014/main" id="{7746F873-A4ED-4E4C-BB89-CA0FBB9E9582}"/>
              </a:ext>
              <a:ext uri="{C183D7F6-B498-43B3-948B-1728B52AA6E4}">
                <adec:decorative xmlns:adec="http://schemas.microsoft.com/office/drawing/2017/decorative" val="1"/>
              </a:ext>
            </a:extLst>
          </p:cNvPr>
          <p:cNvSpPr>
            <a:spLocks noChangeAspect="1"/>
          </p:cNvSpPr>
          <p:nvPr/>
        </p:nvSpPr>
        <p:spPr bwMode="auto">
          <a:xfrm>
            <a:off x="456656" y="5118766"/>
            <a:ext cx="751030" cy="65906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lumMod val="95000"/>
            </a:schemeClr>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t-EE" dirty="0"/>
          </a:p>
        </p:txBody>
      </p:sp>
      <p:sp>
        <p:nvSpPr>
          <p:cNvPr id="5" name="Slaidinumbri kohatäide 4">
            <a:extLst>
              <a:ext uri="{FF2B5EF4-FFF2-40B4-BE49-F238E27FC236}">
                <a16:creationId xmlns:a16="http://schemas.microsoft.com/office/drawing/2014/main" id="{BDD5A594-D852-43BB-B591-E9D9027253BD}"/>
              </a:ext>
            </a:extLst>
          </p:cNvPr>
          <p:cNvSpPr>
            <a:spLocks noGrp="1"/>
          </p:cNvSpPr>
          <p:nvPr>
            <p:ph type="sldNum" sz="quarter" idx="12"/>
          </p:nvPr>
        </p:nvSpPr>
        <p:spPr/>
        <p:txBody>
          <a:bodyPr rtlCol="0"/>
          <a:lstStyle/>
          <a:p>
            <a:pPr rtl="0"/>
            <a:fld id="{19B51A1E-902D-48AF-9020-955120F399B6}" type="slidenum">
              <a:rPr lang="et-EE" smtClean="0"/>
              <a:pPr rtl="0"/>
              <a:t>2</a:t>
            </a:fld>
            <a:endParaRPr lang="et-EE" dirty="0"/>
          </a:p>
        </p:txBody>
      </p:sp>
    </p:spTree>
    <p:extLst>
      <p:ext uri="{BB962C8B-B14F-4D97-AF65-F5344CB8AC3E}">
        <p14:creationId xmlns:p14="http://schemas.microsoft.com/office/powerpoint/2010/main" val="4091674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isu kohatäide 3">
            <a:extLst>
              <a:ext uri="{FF2B5EF4-FFF2-40B4-BE49-F238E27FC236}">
                <a16:creationId xmlns:a16="http://schemas.microsoft.com/office/drawing/2014/main" id="{D355C61F-C8F1-4977-8E1F-F16C0D9EA88C}"/>
              </a:ext>
            </a:extLst>
          </p:cNvPr>
          <p:cNvSpPr>
            <a:spLocks noGrp="1"/>
          </p:cNvSpPr>
          <p:nvPr>
            <p:ph sz="half" idx="1"/>
          </p:nvPr>
        </p:nvSpPr>
        <p:spPr>
          <a:xfrm>
            <a:off x="431999" y="1563880"/>
            <a:ext cx="5755155" cy="2341548"/>
          </a:xfrm>
        </p:spPr>
        <p:txBody>
          <a:bodyPr rtlCol="0"/>
          <a:lstStyle/>
          <a:p>
            <a:pPr marL="0" indent="0" rtl="0">
              <a:buNone/>
            </a:pPr>
            <a:r>
              <a:rPr lang="et-EE" sz="1800" dirty="0">
                <a:effectLst/>
                <a:ea typeface="Calibri" panose="020F0502020204030204" pitchFamily="34" charset="0"/>
                <a:cs typeface="Times New Roman" panose="02020603050405020304" pitchFamily="18" charset="0"/>
              </a:rPr>
              <a:t>-</a:t>
            </a:r>
            <a:r>
              <a:rPr lang="et-EE" sz="1800" dirty="0" err="1">
                <a:effectLst/>
                <a:ea typeface="Calibri" panose="020F0502020204030204" pitchFamily="34" charset="0"/>
              </a:rPr>
              <a:t>Artika</a:t>
            </a:r>
            <a:r>
              <a:rPr lang="et-EE" sz="1800" dirty="0">
                <a:effectLst/>
                <a:ea typeface="Calibri" panose="020F0502020204030204" pitchFamily="34" charset="0"/>
              </a:rPr>
              <a:t> projekti idee sai alguse vajadusest taaselustada kasutamata linnaruumi.</a:t>
            </a:r>
            <a:endParaRPr lang="et-EE" sz="1800" dirty="0">
              <a:effectLst/>
              <a:ea typeface="Calibri" panose="020F0502020204030204" pitchFamily="34" charset="0"/>
              <a:cs typeface="Times New Roman" panose="02020603050405020304" pitchFamily="18" charset="0"/>
            </a:endParaRPr>
          </a:p>
          <a:p>
            <a:pPr marL="0" indent="0" rtl="0">
              <a:buNone/>
            </a:pPr>
            <a:r>
              <a:rPr lang="et-EE" dirty="0">
                <a:ea typeface="Calibri" panose="020F0502020204030204" pitchFamily="34" charset="0"/>
                <a:cs typeface="Times New Roman" panose="02020603050405020304" pitchFamily="18" charset="0"/>
              </a:rPr>
              <a:t>-</a:t>
            </a:r>
            <a:r>
              <a:rPr lang="et-EE" sz="1800" dirty="0">
                <a:effectLst/>
                <a:ea typeface="Calibri" panose="020F0502020204030204" pitchFamily="34" charset="0"/>
                <a:cs typeface="Times New Roman" panose="02020603050405020304" pitchFamily="18" charset="0"/>
              </a:rPr>
              <a:t>Projekti eesmärk on muuta tavalist linnaruumi alternatiivse kunsti piirkonnaks: kunstigaleriid, multimeedia stseenid, fotosessioonid jne. Osalejad kaasatakse linnaruumi elustamisse läbi värvi, kuju ja valguse.</a:t>
            </a:r>
          </a:p>
          <a:p>
            <a:pPr marL="0" indent="0" rtl="0">
              <a:buNone/>
            </a:pPr>
            <a:r>
              <a:rPr lang="et-EE" dirty="0">
                <a:ea typeface="Calibri" panose="020F0502020204030204" pitchFamily="34" charset="0"/>
                <a:cs typeface="Times New Roman" panose="02020603050405020304" pitchFamily="18" charset="0"/>
              </a:rPr>
              <a:t>-Teemad: noorte osalemine ühiskonnas, multikultuur, vabatahtlikkus ning noorte kultuur.</a:t>
            </a:r>
            <a:endParaRPr lang="et-EE" sz="1800" dirty="0">
              <a:effectLst/>
              <a:ea typeface="Calibri" panose="020F0502020204030204" pitchFamily="34" charset="0"/>
              <a:cs typeface="Times New Roman" panose="02020603050405020304" pitchFamily="18" charset="0"/>
            </a:endParaRPr>
          </a:p>
        </p:txBody>
      </p:sp>
      <p:sp>
        <p:nvSpPr>
          <p:cNvPr id="6" name="Slaidinumbri kohatäide 5">
            <a:extLst>
              <a:ext uri="{FF2B5EF4-FFF2-40B4-BE49-F238E27FC236}">
                <a16:creationId xmlns:a16="http://schemas.microsoft.com/office/drawing/2014/main" id="{1C554D9F-1895-486E-BFBA-905BB2D29E08}"/>
              </a:ext>
            </a:extLst>
          </p:cNvPr>
          <p:cNvSpPr>
            <a:spLocks noGrp="1"/>
          </p:cNvSpPr>
          <p:nvPr>
            <p:ph type="sldNum" sz="quarter" idx="33"/>
          </p:nvPr>
        </p:nvSpPr>
        <p:spPr/>
        <p:txBody>
          <a:bodyPr rtlCol="0"/>
          <a:lstStyle/>
          <a:p>
            <a:pPr rtl="0"/>
            <a:fld id="{19B51A1E-902D-48AF-9020-955120F399B6}" type="slidenum">
              <a:rPr lang="et-EE" smtClean="0"/>
              <a:pPr rtl="0"/>
              <a:t>3</a:t>
            </a:fld>
            <a:endParaRPr lang="et-EE" dirty="0"/>
          </a:p>
        </p:txBody>
      </p:sp>
      <p:sp>
        <p:nvSpPr>
          <p:cNvPr id="14" name="TextBox 13">
            <a:extLst>
              <a:ext uri="{FF2B5EF4-FFF2-40B4-BE49-F238E27FC236}">
                <a16:creationId xmlns:a16="http://schemas.microsoft.com/office/drawing/2014/main" id="{67354947-A857-4332-ADE0-3F7E8FAAB6F8}"/>
              </a:ext>
            </a:extLst>
          </p:cNvPr>
          <p:cNvSpPr txBox="1"/>
          <p:nvPr/>
        </p:nvSpPr>
        <p:spPr>
          <a:xfrm>
            <a:off x="380424" y="213263"/>
            <a:ext cx="6726055" cy="830997"/>
          </a:xfrm>
          <a:prstGeom prst="rect">
            <a:avLst/>
          </a:prstGeom>
          <a:noFill/>
        </p:spPr>
        <p:txBody>
          <a:bodyPr wrap="square">
            <a:spAutoFit/>
          </a:bodyPr>
          <a:lstStyle/>
          <a:p>
            <a:r>
              <a:rPr lang="et-EE" sz="2400" b="1" i="0" u="none" strike="noStrike" baseline="0" dirty="0" err="1"/>
              <a:t>Noortevahetus</a:t>
            </a:r>
            <a:r>
              <a:rPr lang="et-EE" sz="2400" b="1" i="0" u="none" strike="noStrike" baseline="0" dirty="0"/>
              <a:t> Art &amp; KA </a:t>
            </a:r>
            <a:endParaRPr lang="et-EE" sz="2400" b="0" i="0" u="none" strike="noStrike" baseline="0" dirty="0"/>
          </a:p>
          <a:p>
            <a:r>
              <a:rPr lang="en-US" sz="2400" b="1" i="0" u="none" strike="noStrike" baseline="0" dirty="0"/>
              <a:t>European citizenships through art and culture </a:t>
            </a:r>
            <a:endParaRPr lang="et-EE" sz="2400" dirty="0"/>
          </a:p>
        </p:txBody>
      </p:sp>
      <p:sp>
        <p:nvSpPr>
          <p:cNvPr id="17" name="TextBox 16">
            <a:extLst>
              <a:ext uri="{FF2B5EF4-FFF2-40B4-BE49-F238E27FC236}">
                <a16:creationId xmlns:a16="http://schemas.microsoft.com/office/drawing/2014/main" id="{A0054468-2BF9-45EA-A99C-DA9C418120A0}"/>
              </a:ext>
            </a:extLst>
          </p:cNvPr>
          <p:cNvSpPr txBox="1"/>
          <p:nvPr/>
        </p:nvSpPr>
        <p:spPr>
          <a:xfrm>
            <a:off x="7293972" y="259429"/>
            <a:ext cx="3747194" cy="369332"/>
          </a:xfrm>
          <a:prstGeom prst="rect">
            <a:avLst/>
          </a:prstGeom>
          <a:noFill/>
        </p:spPr>
        <p:txBody>
          <a:bodyPr wrap="square">
            <a:spAutoFit/>
          </a:bodyPr>
          <a:lstStyle/>
          <a:p>
            <a:r>
              <a:rPr lang="et-EE" sz="1800" b="1" i="0" u="none" strike="noStrike" baseline="0" dirty="0"/>
              <a:t>Toimumiskoht: </a:t>
            </a:r>
            <a:r>
              <a:rPr lang="et-EE" sz="1800" b="1" i="0" u="none" strike="noStrike" baseline="0" dirty="0" err="1"/>
              <a:t>Karlovac</a:t>
            </a:r>
            <a:r>
              <a:rPr lang="et-EE" sz="1800" b="1" i="0" u="none" strike="noStrike" baseline="0" dirty="0"/>
              <a:t>, Horvaatia </a:t>
            </a:r>
            <a:endParaRPr lang="et-EE" dirty="0"/>
          </a:p>
        </p:txBody>
      </p:sp>
      <p:sp>
        <p:nvSpPr>
          <p:cNvPr id="18" name="TextBox 17">
            <a:extLst>
              <a:ext uri="{FF2B5EF4-FFF2-40B4-BE49-F238E27FC236}">
                <a16:creationId xmlns:a16="http://schemas.microsoft.com/office/drawing/2014/main" id="{0FA76A94-4508-4425-91C7-877BE15161DF}"/>
              </a:ext>
            </a:extLst>
          </p:cNvPr>
          <p:cNvSpPr txBox="1"/>
          <p:nvPr/>
        </p:nvSpPr>
        <p:spPr>
          <a:xfrm>
            <a:off x="380424" y="3905428"/>
            <a:ext cx="5221995" cy="646331"/>
          </a:xfrm>
          <a:prstGeom prst="rect">
            <a:avLst/>
          </a:prstGeom>
          <a:noFill/>
        </p:spPr>
        <p:txBody>
          <a:bodyPr wrap="square">
            <a:spAutoFit/>
          </a:bodyPr>
          <a:lstStyle/>
          <a:p>
            <a:r>
              <a:rPr lang="et-EE" b="1" dirty="0">
                <a:solidFill>
                  <a:srgbClr val="000000"/>
                </a:solidFill>
              </a:rPr>
              <a:t>Partnerid: Horvaatia, Suurbritannia, </a:t>
            </a:r>
          </a:p>
          <a:p>
            <a:r>
              <a:rPr lang="et-EE" b="1" dirty="0">
                <a:solidFill>
                  <a:srgbClr val="000000"/>
                </a:solidFill>
              </a:rPr>
              <a:t>Ungari, Eesti</a:t>
            </a:r>
            <a:endParaRPr lang="et-EE" b="1" i="0" u="none" strike="noStrike" baseline="0" dirty="0">
              <a:solidFill>
                <a:srgbClr val="000000"/>
              </a:solidFill>
            </a:endParaRPr>
          </a:p>
        </p:txBody>
      </p:sp>
      <p:sp>
        <p:nvSpPr>
          <p:cNvPr id="19" name="TextBox 18">
            <a:extLst>
              <a:ext uri="{FF2B5EF4-FFF2-40B4-BE49-F238E27FC236}">
                <a16:creationId xmlns:a16="http://schemas.microsoft.com/office/drawing/2014/main" id="{D7FED804-E01D-4D8D-B91E-93B4DB68E0C0}"/>
              </a:ext>
            </a:extLst>
          </p:cNvPr>
          <p:cNvSpPr txBox="1"/>
          <p:nvPr/>
        </p:nvSpPr>
        <p:spPr>
          <a:xfrm>
            <a:off x="7293972" y="927632"/>
            <a:ext cx="1907652" cy="369332"/>
          </a:xfrm>
          <a:prstGeom prst="rect">
            <a:avLst/>
          </a:prstGeom>
          <a:noFill/>
        </p:spPr>
        <p:txBody>
          <a:bodyPr wrap="square">
            <a:spAutoFit/>
          </a:bodyPr>
          <a:lstStyle/>
          <a:p>
            <a:r>
              <a:rPr lang="et-EE" b="1" i="0" u="none" strike="noStrike" baseline="0" dirty="0">
                <a:solidFill>
                  <a:srgbClr val="000000"/>
                </a:solidFill>
              </a:rPr>
              <a:t>Osalejate arv</a:t>
            </a:r>
            <a:r>
              <a:rPr lang="et-EE" b="1" dirty="0">
                <a:solidFill>
                  <a:srgbClr val="000000"/>
                </a:solidFill>
              </a:rPr>
              <a:t>: 25 </a:t>
            </a:r>
            <a:endParaRPr lang="et-EE" b="1" i="0" u="none" strike="noStrike" baseline="0" dirty="0">
              <a:solidFill>
                <a:srgbClr val="000000"/>
              </a:solidFill>
            </a:endParaRPr>
          </a:p>
        </p:txBody>
      </p:sp>
      <p:sp>
        <p:nvSpPr>
          <p:cNvPr id="20" name="TextBox 19">
            <a:extLst>
              <a:ext uri="{FF2B5EF4-FFF2-40B4-BE49-F238E27FC236}">
                <a16:creationId xmlns:a16="http://schemas.microsoft.com/office/drawing/2014/main" id="{E1470E46-027F-4362-9B8C-540586C74B59}"/>
              </a:ext>
            </a:extLst>
          </p:cNvPr>
          <p:cNvSpPr txBox="1"/>
          <p:nvPr/>
        </p:nvSpPr>
        <p:spPr>
          <a:xfrm>
            <a:off x="10587078" y="6210015"/>
            <a:ext cx="718231" cy="369332"/>
          </a:xfrm>
          <a:prstGeom prst="rect">
            <a:avLst/>
          </a:prstGeom>
          <a:noFill/>
        </p:spPr>
        <p:txBody>
          <a:bodyPr wrap="square">
            <a:spAutoFit/>
          </a:bodyPr>
          <a:lstStyle/>
          <a:p>
            <a:r>
              <a:rPr lang="et-EE" b="1" dirty="0">
                <a:solidFill>
                  <a:srgbClr val="000000"/>
                </a:solidFill>
              </a:rPr>
              <a:t>2013 </a:t>
            </a:r>
            <a:endParaRPr lang="et-EE" b="1" i="0" u="none" strike="noStrike" baseline="0" dirty="0">
              <a:solidFill>
                <a:srgbClr val="000000"/>
              </a:solidFill>
            </a:endParaRPr>
          </a:p>
        </p:txBody>
      </p:sp>
      <p:sp>
        <p:nvSpPr>
          <p:cNvPr id="21" name="TextBox 20">
            <a:extLst>
              <a:ext uri="{FF2B5EF4-FFF2-40B4-BE49-F238E27FC236}">
                <a16:creationId xmlns:a16="http://schemas.microsoft.com/office/drawing/2014/main" id="{85B6F7E4-63CB-4D95-9BF2-92537DE1E78F}"/>
              </a:ext>
            </a:extLst>
          </p:cNvPr>
          <p:cNvSpPr txBox="1"/>
          <p:nvPr/>
        </p:nvSpPr>
        <p:spPr>
          <a:xfrm>
            <a:off x="7293972" y="1479999"/>
            <a:ext cx="2625883" cy="369332"/>
          </a:xfrm>
          <a:prstGeom prst="rect">
            <a:avLst/>
          </a:prstGeom>
          <a:noFill/>
        </p:spPr>
        <p:txBody>
          <a:bodyPr wrap="square">
            <a:spAutoFit/>
          </a:bodyPr>
          <a:lstStyle/>
          <a:p>
            <a:r>
              <a:rPr lang="et-EE" b="1" dirty="0">
                <a:solidFill>
                  <a:srgbClr val="000000"/>
                </a:solidFill>
              </a:rPr>
              <a:t>Kohtumine: 7+2 päeva </a:t>
            </a:r>
            <a:endParaRPr lang="et-EE" b="1" i="0" u="none" strike="noStrike" baseline="0" dirty="0">
              <a:solidFill>
                <a:srgbClr val="000000"/>
              </a:solidFill>
            </a:endParaRPr>
          </a:p>
        </p:txBody>
      </p:sp>
      <p:pic>
        <p:nvPicPr>
          <p:cNvPr id="22" name="Pildi kohatäide 13">
            <a:extLst>
              <a:ext uri="{FF2B5EF4-FFF2-40B4-BE49-F238E27FC236}">
                <a16:creationId xmlns:a16="http://schemas.microsoft.com/office/drawing/2014/main" id="{0BAF6852-3D23-4645-8F75-7812F1479D12}"/>
              </a:ext>
            </a:extLst>
          </p:cNvPr>
          <p:cNvPicPr>
            <a:picLocks noChangeAspect="1"/>
          </p:cNvPicPr>
          <p:nvPr/>
        </p:nvPicPr>
        <p:blipFill>
          <a:blip r:embed="rId3"/>
          <a:srcRect/>
          <a:stretch/>
        </p:blipFill>
        <p:spPr>
          <a:xfrm>
            <a:off x="5028207" y="2977071"/>
            <a:ext cx="4622689" cy="34670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a:effectLst>
            <a:softEdge rad="114300"/>
          </a:effectLst>
        </p:spPr>
      </p:pic>
      <p:sp>
        <p:nvSpPr>
          <p:cNvPr id="24" name="TextBox 23">
            <a:extLst>
              <a:ext uri="{FF2B5EF4-FFF2-40B4-BE49-F238E27FC236}">
                <a16:creationId xmlns:a16="http://schemas.microsoft.com/office/drawing/2014/main" id="{C4043619-E7EF-4DD1-ADAD-0D40155A66C4}"/>
              </a:ext>
            </a:extLst>
          </p:cNvPr>
          <p:cNvSpPr txBox="1"/>
          <p:nvPr/>
        </p:nvSpPr>
        <p:spPr>
          <a:xfrm>
            <a:off x="8183419" y="6210015"/>
            <a:ext cx="2189018" cy="369332"/>
          </a:xfrm>
          <a:prstGeom prst="rect">
            <a:avLst/>
          </a:prstGeom>
          <a:noFill/>
        </p:spPr>
        <p:txBody>
          <a:bodyPr wrap="square">
            <a:spAutoFit/>
          </a:bodyPr>
          <a:lstStyle/>
          <a:p>
            <a:r>
              <a:rPr lang="et-EE" b="1" dirty="0">
                <a:solidFill>
                  <a:srgbClr val="000000"/>
                </a:solidFill>
              </a:rPr>
              <a:t>Reisitoetus 3 000 </a:t>
            </a:r>
            <a:r>
              <a:rPr lang="et-EE" b="1" dirty="0" err="1">
                <a:solidFill>
                  <a:srgbClr val="000000"/>
                </a:solidFill>
              </a:rPr>
              <a:t>eur</a:t>
            </a:r>
            <a:r>
              <a:rPr lang="et-EE" b="1" dirty="0">
                <a:solidFill>
                  <a:srgbClr val="000000"/>
                </a:solidFill>
              </a:rPr>
              <a:t> </a:t>
            </a:r>
            <a:endParaRPr lang="et-EE" b="1" i="0" u="none" strike="noStrike" baseline="0" dirty="0">
              <a:solidFill>
                <a:srgbClr val="000000"/>
              </a:solidFill>
            </a:endParaRPr>
          </a:p>
        </p:txBody>
      </p:sp>
      <p:pic>
        <p:nvPicPr>
          <p:cNvPr id="2" name="Picture 2" descr="Logo&#10;&#10;Description automatically generated">
            <a:extLst>
              <a:ext uri="{FF2B5EF4-FFF2-40B4-BE49-F238E27FC236}">
                <a16:creationId xmlns:a16="http://schemas.microsoft.com/office/drawing/2014/main" id="{7D0CB1E1-BBD4-45FF-9DDC-62449079D117}"/>
              </a:ext>
            </a:extLst>
          </p:cNvPr>
          <p:cNvPicPr>
            <a:picLocks noChangeAspect="1"/>
          </p:cNvPicPr>
          <p:nvPr/>
        </p:nvPicPr>
        <p:blipFill>
          <a:blip r:embed="rId4"/>
          <a:stretch>
            <a:fillRect/>
          </a:stretch>
        </p:blipFill>
        <p:spPr>
          <a:xfrm>
            <a:off x="378619" y="6001770"/>
            <a:ext cx="2743200" cy="783771"/>
          </a:xfrm>
          <a:prstGeom prst="rect">
            <a:avLst/>
          </a:prstGeom>
        </p:spPr>
      </p:pic>
    </p:spTree>
    <p:extLst>
      <p:ext uri="{BB962C8B-B14F-4D97-AF65-F5344CB8AC3E}">
        <p14:creationId xmlns:p14="http://schemas.microsoft.com/office/powerpoint/2010/main" val="1329746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isu kohatäide 3">
            <a:extLst>
              <a:ext uri="{FF2B5EF4-FFF2-40B4-BE49-F238E27FC236}">
                <a16:creationId xmlns:a16="http://schemas.microsoft.com/office/drawing/2014/main" id="{D355C61F-C8F1-4977-8E1F-F16C0D9EA88C}"/>
              </a:ext>
            </a:extLst>
          </p:cNvPr>
          <p:cNvSpPr>
            <a:spLocks noGrp="1"/>
          </p:cNvSpPr>
          <p:nvPr>
            <p:ph sz="half" idx="1"/>
          </p:nvPr>
        </p:nvSpPr>
        <p:spPr>
          <a:xfrm>
            <a:off x="432000" y="1563880"/>
            <a:ext cx="3096292" cy="2341548"/>
          </a:xfrm>
        </p:spPr>
        <p:txBody>
          <a:bodyPr rtlCol="0"/>
          <a:lstStyle/>
          <a:p>
            <a:pPr marL="342900" lvl="0" indent="-342900">
              <a:lnSpc>
                <a:spcPct val="150000"/>
              </a:lnSpc>
              <a:buFont typeface="Times New Roman" panose="02020603050405020304" pitchFamily="18" charset="0"/>
              <a:buChar char="-"/>
            </a:pPr>
            <a:r>
              <a:rPr lang="et-EE" sz="1400" dirty="0">
                <a:effectLst/>
                <a:ea typeface="Calibri" panose="020F0502020204030204" pitchFamily="34" charset="0"/>
                <a:cs typeface="Times New Roman" panose="02020603050405020304" pitchFamily="18" charset="0"/>
              </a:rPr>
              <a:t>-Piirkonna  noored on koostöös Läti ja Vene partneritega  läbi kogemuste vahetamise ja mentorluse omandanud   vajalikud nii-öelda „tööriistad“ ja  võimaluse areneda aktiivsest noorest nooreks liidriks.</a:t>
            </a:r>
          </a:p>
          <a:p>
            <a:pPr marL="342900" lvl="0" indent="-342900">
              <a:lnSpc>
                <a:spcPct val="150000"/>
              </a:lnSpc>
              <a:buFont typeface="Times New Roman" panose="02020603050405020304" pitchFamily="18" charset="0"/>
              <a:buChar char="-"/>
            </a:pPr>
            <a:r>
              <a:rPr lang="et-EE" sz="1400" dirty="0">
                <a:effectLst/>
                <a:ea typeface="Calibri" panose="020F0502020204030204" pitchFamily="34" charset="0"/>
                <a:cs typeface="Times New Roman" panose="02020603050405020304" pitchFamily="18" charset="0"/>
              </a:rPr>
              <a:t>On toetatud  maapiirkonna noorte  isiklik  areng. </a:t>
            </a:r>
          </a:p>
          <a:p>
            <a:pPr marL="342900" lvl="0" indent="-342900">
              <a:lnSpc>
                <a:spcPct val="150000"/>
              </a:lnSpc>
              <a:buFont typeface="Times New Roman" panose="02020603050405020304" pitchFamily="18" charset="0"/>
              <a:buChar char="-"/>
            </a:pPr>
            <a:r>
              <a:rPr lang="et-EE" sz="1400" dirty="0">
                <a:effectLst/>
                <a:ea typeface="Calibri" panose="020F0502020204030204" pitchFamily="34" charset="0"/>
                <a:cs typeface="Times New Roman" panose="02020603050405020304" pitchFamily="18" charset="0"/>
              </a:rPr>
              <a:t>On loodud eeldused, et noorest liidrist võiks tulevikus saada väikeettevõtja maapiirkonnas, kogemuste vahetamine ning üldine areng ning silmaringi avardumine suurendab noore konkurentsivõimet ka tööturul. </a:t>
            </a:r>
          </a:p>
          <a:p>
            <a:pPr marL="0" indent="0" rtl="0">
              <a:buNone/>
            </a:pPr>
            <a:endParaRPr lang="et-EE" sz="1400" dirty="0">
              <a:effectLst/>
              <a:ea typeface="Calibri" panose="020F0502020204030204" pitchFamily="34" charset="0"/>
              <a:cs typeface="Times New Roman" panose="02020603050405020304" pitchFamily="18" charset="0"/>
            </a:endParaRPr>
          </a:p>
        </p:txBody>
      </p:sp>
      <p:sp>
        <p:nvSpPr>
          <p:cNvPr id="6" name="Slaidinumbri kohatäide 5">
            <a:extLst>
              <a:ext uri="{FF2B5EF4-FFF2-40B4-BE49-F238E27FC236}">
                <a16:creationId xmlns:a16="http://schemas.microsoft.com/office/drawing/2014/main" id="{1C554D9F-1895-486E-BFBA-905BB2D29E08}"/>
              </a:ext>
            </a:extLst>
          </p:cNvPr>
          <p:cNvSpPr>
            <a:spLocks noGrp="1"/>
          </p:cNvSpPr>
          <p:nvPr>
            <p:ph type="sldNum" sz="quarter" idx="33"/>
          </p:nvPr>
        </p:nvSpPr>
        <p:spPr/>
        <p:txBody>
          <a:bodyPr rtlCol="0"/>
          <a:lstStyle/>
          <a:p>
            <a:pPr rtl="0"/>
            <a:fld id="{19B51A1E-902D-48AF-9020-955120F399B6}" type="slidenum">
              <a:rPr lang="et-EE" smtClean="0"/>
              <a:pPr rtl="0"/>
              <a:t>4</a:t>
            </a:fld>
            <a:endParaRPr lang="et-EE" dirty="0"/>
          </a:p>
        </p:txBody>
      </p:sp>
      <p:sp>
        <p:nvSpPr>
          <p:cNvPr id="14" name="TextBox 13">
            <a:extLst>
              <a:ext uri="{FF2B5EF4-FFF2-40B4-BE49-F238E27FC236}">
                <a16:creationId xmlns:a16="http://schemas.microsoft.com/office/drawing/2014/main" id="{67354947-A857-4332-ADE0-3F7E8FAAB6F8}"/>
              </a:ext>
            </a:extLst>
          </p:cNvPr>
          <p:cNvSpPr txBox="1"/>
          <p:nvPr/>
        </p:nvSpPr>
        <p:spPr>
          <a:xfrm>
            <a:off x="431999" y="571038"/>
            <a:ext cx="6726055" cy="865173"/>
          </a:xfrm>
          <a:prstGeom prst="rect">
            <a:avLst/>
          </a:prstGeom>
          <a:noFill/>
        </p:spPr>
        <p:txBody>
          <a:bodyPr wrap="square">
            <a:spAutoFit/>
          </a:bodyPr>
          <a:lstStyle/>
          <a:p>
            <a:pPr>
              <a:lnSpc>
                <a:spcPct val="107000"/>
              </a:lnSpc>
              <a:spcAft>
                <a:spcPts val="800"/>
              </a:spcAft>
            </a:pPr>
            <a:r>
              <a:rPr lang="et-EE" sz="2400" b="1" dirty="0">
                <a:effectLst/>
                <a:latin typeface="Calibri" panose="020F0502020204030204" pitchFamily="34" charset="0"/>
                <a:ea typeface="Calibri" panose="020F0502020204030204" pitchFamily="34" charset="0"/>
                <a:cs typeface="Times New Roman" panose="02020603050405020304" pitchFamily="18" charset="0"/>
              </a:rPr>
              <a:t>Young </a:t>
            </a:r>
            <a:r>
              <a:rPr lang="et-EE" sz="2400" b="1" dirty="0" err="1">
                <a:effectLst/>
                <a:latin typeface="Calibri" panose="020F0502020204030204" pitchFamily="34" charset="0"/>
                <a:ea typeface="Calibri" panose="020F0502020204030204" pitchFamily="34" charset="0"/>
                <a:cs typeface="Times New Roman" panose="02020603050405020304" pitchFamily="18" charset="0"/>
              </a:rPr>
              <a:t>leaders</a:t>
            </a:r>
            <a:r>
              <a:rPr lang="et-EE" sz="2400" b="1" dirty="0">
                <a:effectLst/>
                <a:latin typeface="Calibri" panose="020F0502020204030204" pitchFamily="34" charset="0"/>
                <a:ea typeface="Calibri" panose="020F0502020204030204" pitchFamily="34" charset="0"/>
                <a:cs typeface="Times New Roman" panose="02020603050405020304" pitchFamily="18" charset="0"/>
              </a:rPr>
              <a:t> in </a:t>
            </a:r>
            <a:r>
              <a:rPr lang="et-EE" sz="2400" b="1"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2400" b="1" dirty="0">
                <a:effectLst/>
                <a:latin typeface="Calibri" panose="020F0502020204030204" pitchFamily="34" charset="0"/>
                <a:ea typeface="Calibri" panose="020F0502020204030204" pitchFamily="34" charset="0"/>
                <a:cs typeface="Times New Roman" panose="02020603050405020304" pitchFamily="18" charset="0"/>
              </a:rPr>
              <a:t> </a:t>
            </a:r>
            <a:r>
              <a:rPr lang="et-EE" sz="2400" b="1" dirty="0" err="1">
                <a:effectLst/>
                <a:latin typeface="Calibri" panose="020F0502020204030204" pitchFamily="34" charset="0"/>
                <a:ea typeface="Calibri" panose="020F0502020204030204" pitchFamily="34" charset="0"/>
                <a:cs typeface="Times New Roman" panose="02020603050405020304" pitchFamily="18" charset="0"/>
              </a:rPr>
              <a:t>community</a:t>
            </a:r>
            <a:r>
              <a:rPr lang="et-EE" sz="2400" b="1" dirty="0">
                <a:effectLst/>
                <a:latin typeface="Calibri" panose="020F0502020204030204" pitchFamily="34" charset="0"/>
                <a:ea typeface="Calibri" panose="020F0502020204030204" pitchFamily="34" charset="0"/>
                <a:cs typeface="Times New Roman" panose="02020603050405020304" pitchFamily="18" charset="0"/>
              </a:rPr>
              <a:t>- Noored liidrid kogukonnas</a:t>
            </a:r>
            <a:endParaRPr lang="et-EE"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A0054468-2BF9-45EA-A99C-DA9C418120A0}"/>
              </a:ext>
            </a:extLst>
          </p:cNvPr>
          <p:cNvSpPr txBox="1"/>
          <p:nvPr/>
        </p:nvSpPr>
        <p:spPr>
          <a:xfrm>
            <a:off x="7293972" y="282697"/>
            <a:ext cx="3747194" cy="369332"/>
          </a:xfrm>
          <a:prstGeom prst="rect">
            <a:avLst/>
          </a:prstGeom>
          <a:noFill/>
        </p:spPr>
        <p:txBody>
          <a:bodyPr wrap="square">
            <a:spAutoFit/>
          </a:bodyPr>
          <a:lstStyle/>
          <a:p>
            <a:r>
              <a:rPr lang="et-EE" sz="1800" b="1" i="0" u="none" strike="noStrike" baseline="0" dirty="0"/>
              <a:t>Toimumiskoht: VEHENDI Eesti</a:t>
            </a:r>
            <a:endParaRPr lang="et-EE" dirty="0"/>
          </a:p>
        </p:txBody>
      </p:sp>
      <p:sp>
        <p:nvSpPr>
          <p:cNvPr id="18" name="TextBox 17">
            <a:extLst>
              <a:ext uri="{FF2B5EF4-FFF2-40B4-BE49-F238E27FC236}">
                <a16:creationId xmlns:a16="http://schemas.microsoft.com/office/drawing/2014/main" id="{0FA76A94-4508-4425-91C7-877BE15161DF}"/>
              </a:ext>
            </a:extLst>
          </p:cNvPr>
          <p:cNvSpPr txBox="1"/>
          <p:nvPr/>
        </p:nvSpPr>
        <p:spPr>
          <a:xfrm>
            <a:off x="7308857" y="628601"/>
            <a:ext cx="5221995" cy="369332"/>
          </a:xfrm>
          <a:prstGeom prst="rect">
            <a:avLst/>
          </a:prstGeom>
          <a:noFill/>
        </p:spPr>
        <p:txBody>
          <a:bodyPr wrap="square">
            <a:spAutoFit/>
          </a:bodyPr>
          <a:lstStyle/>
          <a:p>
            <a:r>
              <a:rPr lang="et-EE" b="1" dirty="0">
                <a:solidFill>
                  <a:srgbClr val="000000"/>
                </a:solidFill>
              </a:rPr>
              <a:t>Partnerid: Eesti, Vene, Läti</a:t>
            </a:r>
            <a:endParaRPr lang="et-EE" b="1" i="0" u="none" strike="noStrike" baseline="0" dirty="0">
              <a:solidFill>
                <a:srgbClr val="000000"/>
              </a:solidFill>
            </a:endParaRPr>
          </a:p>
        </p:txBody>
      </p:sp>
      <p:sp>
        <p:nvSpPr>
          <p:cNvPr id="19" name="TextBox 18">
            <a:extLst>
              <a:ext uri="{FF2B5EF4-FFF2-40B4-BE49-F238E27FC236}">
                <a16:creationId xmlns:a16="http://schemas.microsoft.com/office/drawing/2014/main" id="{D7FED804-E01D-4D8D-B91E-93B4DB68E0C0}"/>
              </a:ext>
            </a:extLst>
          </p:cNvPr>
          <p:cNvSpPr txBox="1"/>
          <p:nvPr/>
        </p:nvSpPr>
        <p:spPr>
          <a:xfrm>
            <a:off x="7293972" y="927632"/>
            <a:ext cx="1907652" cy="369332"/>
          </a:xfrm>
          <a:prstGeom prst="rect">
            <a:avLst/>
          </a:prstGeom>
          <a:noFill/>
        </p:spPr>
        <p:txBody>
          <a:bodyPr wrap="square">
            <a:spAutoFit/>
          </a:bodyPr>
          <a:lstStyle/>
          <a:p>
            <a:r>
              <a:rPr lang="et-EE" b="1" i="0" u="none" strike="noStrike" baseline="0" dirty="0">
                <a:solidFill>
                  <a:srgbClr val="000000"/>
                </a:solidFill>
              </a:rPr>
              <a:t>Osalejate arv</a:t>
            </a:r>
            <a:r>
              <a:rPr lang="et-EE" b="1" dirty="0">
                <a:solidFill>
                  <a:srgbClr val="000000"/>
                </a:solidFill>
              </a:rPr>
              <a:t>: 24 </a:t>
            </a:r>
            <a:endParaRPr lang="et-EE" b="1" i="0" u="none" strike="noStrike" baseline="0" dirty="0">
              <a:solidFill>
                <a:srgbClr val="000000"/>
              </a:solidFill>
            </a:endParaRPr>
          </a:p>
        </p:txBody>
      </p:sp>
      <p:sp>
        <p:nvSpPr>
          <p:cNvPr id="10" name="TextBox 9">
            <a:extLst>
              <a:ext uri="{FF2B5EF4-FFF2-40B4-BE49-F238E27FC236}">
                <a16:creationId xmlns:a16="http://schemas.microsoft.com/office/drawing/2014/main" id="{4A527FC7-7A37-4595-A9E2-5A16A16B8417}"/>
              </a:ext>
            </a:extLst>
          </p:cNvPr>
          <p:cNvSpPr txBox="1"/>
          <p:nvPr/>
        </p:nvSpPr>
        <p:spPr>
          <a:xfrm>
            <a:off x="10947297" y="6477337"/>
            <a:ext cx="644340" cy="369332"/>
          </a:xfrm>
          <a:prstGeom prst="rect">
            <a:avLst/>
          </a:prstGeom>
          <a:noFill/>
        </p:spPr>
        <p:txBody>
          <a:bodyPr wrap="square">
            <a:spAutoFit/>
          </a:bodyPr>
          <a:lstStyle/>
          <a:p>
            <a:r>
              <a:rPr lang="et-EE" b="1" dirty="0">
                <a:solidFill>
                  <a:srgbClr val="000000"/>
                </a:solidFill>
              </a:rPr>
              <a:t>2015</a:t>
            </a:r>
            <a:endParaRPr lang="et-EE" b="1" i="0" u="none" strike="noStrike" baseline="0" dirty="0">
              <a:solidFill>
                <a:srgbClr val="000000"/>
              </a:solidFill>
            </a:endParaRPr>
          </a:p>
        </p:txBody>
      </p:sp>
      <p:sp>
        <p:nvSpPr>
          <p:cNvPr id="11" name="TextBox 10">
            <a:extLst>
              <a:ext uri="{FF2B5EF4-FFF2-40B4-BE49-F238E27FC236}">
                <a16:creationId xmlns:a16="http://schemas.microsoft.com/office/drawing/2014/main" id="{F141BD3C-A091-4DC8-A165-755179C83746}"/>
              </a:ext>
            </a:extLst>
          </p:cNvPr>
          <p:cNvSpPr txBox="1"/>
          <p:nvPr/>
        </p:nvSpPr>
        <p:spPr>
          <a:xfrm>
            <a:off x="7293972" y="1250108"/>
            <a:ext cx="2625883" cy="369332"/>
          </a:xfrm>
          <a:prstGeom prst="rect">
            <a:avLst/>
          </a:prstGeom>
          <a:noFill/>
        </p:spPr>
        <p:txBody>
          <a:bodyPr wrap="square">
            <a:spAutoFit/>
          </a:bodyPr>
          <a:lstStyle/>
          <a:p>
            <a:r>
              <a:rPr lang="et-EE" b="1" dirty="0">
                <a:solidFill>
                  <a:srgbClr val="000000"/>
                </a:solidFill>
              </a:rPr>
              <a:t>Kohtumine: 7+2 päeva </a:t>
            </a:r>
            <a:endParaRPr lang="et-EE" b="1" i="0" u="none" strike="noStrike" baseline="0" dirty="0">
              <a:solidFill>
                <a:srgbClr val="000000"/>
              </a:solidFill>
            </a:endParaRPr>
          </a:p>
        </p:txBody>
      </p:sp>
      <p:sp>
        <p:nvSpPr>
          <p:cNvPr id="13" name="TextBox 12">
            <a:extLst>
              <a:ext uri="{FF2B5EF4-FFF2-40B4-BE49-F238E27FC236}">
                <a16:creationId xmlns:a16="http://schemas.microsoft.com/office/drawing/2014/main" id="{E6FB500F-0576-4D68-BF29-06A67A9478D0}"/>
              </a:ext>
            </a:extLst>
          </p:cNvPr>
          <p:cNvSpPr txBox="1"/>
          <p:nvPr/>
        </p:nvSpPr>
        <p:spPr>
          <a:xfrm>
            <a:off x="8793018" y="6477337"/>
            <a:ext cx="1851892" cy="369332"/>
          </a:xfrm>
          <a:prstGeom prst="rect">
            <a:avLst/>
          </a:prstGeom>
          <a:noFill/>
        </p:spPr>
        <p:txBody>
          <a:bodyPr wrap="square">
            <a:spAutoFit/>
          </a:bodyPr>
          <a:lstStyle/>
          <a:p>
            <a:r>
              <a:rPr lang="et-EE" b="1" i="0" u="none" strike="noStrike" baseline="0" dirty="0">
                <a:solidFill>
                  <a:srgbClr val="000000"/>
                </a:solidFill>
              </a:rPr>
              <a:t>Toetus 6 944 </a:t>
            </a:r>
            <a:r>
              <a:rPr lang="et-EE" b="1" i="0" u="none" strike="noStrike" baseline="0" dirty="0" err="1">
                <a:solidFill>
                  <a:srgbClr val="000000"/>
                </a:solidFill>
              </a:rPr>
              <a:t>eur</a:t>
            </a:r>
            <a:endParaRPr lang="et-EE" b="1" i="0" u="none" strike="noStrike" baseline="0" dirty="0">
              <a:solidFill>
                <a:srgbClr val="000000"/>
              </a:solidFill>
            </a:endParaRPr>
          </a:p>
        </p:txBody>
      </p:sp>
      <p:pic>
        <p:nvPicPr>
          <p:cNvPr id="15" name="Pildi kohatäide 8">
            <a:extLst>
              <a:ext uri="{FF2B5EF4-FFF2-40B4-BE49-F238E27FC236}">
                <a16:creationId xmlns:a16="http://schemas.microsoft.com/office/drawing/2014/main" id="{ABD350B6-D833-4EE7-BFAF-B601638B3BA6}"/>
              </a:ext>
            </a:extLst>
          </p:cNvPr>
          <p:cNvPicPr>
            <a:picLocks noChangeAspect="1"/>
          </p:cNvPicPr>
          <p:nvPr/>
        </p:nvPicPr>
        <p:blipFill>
          <a:blip r:embed="rId3"/>
          <a:srcRect/>
          <a:stretch/>
        </p:blipFill>
        <p:spPr>
          <a:xfrm>
            <a:off x="6096000" y="2118454"/>
            <a:ext cx="5481261" cy="411094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a:effectLst>
            <a:softEdge rad="279400"/>
          </a:effectLst>
        </p:spPr>
      </p:pic>
      <p:pic>
        <p:nvPicPr>
          <p:cNvPr id="2" name="Picture 2" descr="A picture containing graphical user interface&#10;&#10;Description automatically generated">
            <a:extLst>
              <a:ext uri="{FF2B5EF4-FFF2-40B4-BE49-F238E27FC236}">
                <a16:creationId xmlns:a16="http://schemas.microsoft.com/office/drawing/2014/main" id="{BA042AAE-0E52-4335-9A2E-97034F09C3F1}"/>
              </a:ext>
            </a:extLst>
          </p:cNvPr>
          <p:cNvPicPr>
            <a:picLocks noChangeAspect="1"/>
          </p:cNvPicPr>
          <p:nvPr/>
        </p:nvPicPr>
        <p:blipFill>
          <a:blip r:embed="rId4"/>
          <a:stretch>
            <a:fillRect/>
          </a:stretch>
        </p:blipFill>
        <p:spPr>
          <a:xfrm>
            <a:off x="6275555" y="5860928"/>
            <a:ext cx="2571750" cy="1428750"/>
          </a:xfrm>
          <a:prstGeom prst="rect">
            <a:avLst/>
          </a:prstGeom>
        </p:spPr>
      </p:pic>
      <p:pic>
        <p:nvPicPr>
          <p:cNvPr id="3" name="Picture 4" descr="Logo&#10;&#10;Description automatically generated">
            <a:extLst>
              <a:ext uri="{FF2B5EF4-FFF2-40B4-BE49-F238E27FC236}">
                <a16:creationId xmlns:a16="http://schemas.microsoft.com/office/drawing/2014/main" id="{82A2D63C-4C89-4F97-BFD7-2321C236983B}"/>
              </a:ext>
            </a:extLst>
          </p:cNvPr>
          <p:cNvPicPr>
            <a:picLocks noChangeAspect="1"/>
          </p:cNvPicPr>
          <p:nvPr/>
        </p:nvPicPr>
        <p:blipFill>
          <a:blip r:embed="rId5"/>
          <a:stretch>
            <a:fillRect/>
          </a:stretch>
        </p:blipFill>
        <p:spPr>
          <a:xfrm>
            <a:off x="2128837" y="6275614"/>
            <a:ext cx="1766889" cy="509928"/>
          </a:xfrm>
          <a:prstGeom prst="rect">
            <a:avLst/>
          </a:prstGeom>
        </p:spPr>
      </p:pic>
    </p:spTree>
    <p:extLst>
      <p:ext uri="{BB962C8B-B14F-4D97-AF65-F5344CB8AC3E}">
        <p14:creationId xmlns:p14="http://schemas.microsoft.com/office/powerpoint/2010/main" val="971766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isu kohatäide 3">
            <a:extLst>
              <a:ext uri="{FF2B5EF4-FFF2-40B4-BE49-F238E27FC236}">
                <a16:creationId xmlns:a16="http://schemas.microsoft.com/office/drawing/2014/main" id="{D355C61F-C8F1-4977-8E1F-F16C0D9EA88C}"/>
              </a:ext>
            </a:extLst>
          </p:cNvPr>
          <p:cNvSpPr>
            <a:spLocks noGrp="1"/>
          </p:cNvSpPr>
          <p:nvPr>
            <p:ph sz="half" idx="1"/>
          </p:nvPr>
        </p:nvSpPr>
        <p:spPr>
          <a:xfrm>
            <a:off x="432000" y="1563880"/>
            <a:ext cx="3096292" cy="2341548"/>
          </a:xfrm>
        </p:spPr>
        <p:txBody>
          <a:bodyPr rtlCol="0"/>
          <a:lstStyle/>
          <a:p>
            <a:pPr marL="0" indent="0">
              <a:lnSpc>
                <a:spcPct val="150000"/>
              </a:lnSpc>
              <a:buNone/>
            </a:pPr>
            <a:r>
              <a:rPr lang="et-EE" sz="1400" dirty="0">
                <a:effectLst/>
                <a:latin typeface="Calibri" panose="020F0502020204030204" pitchFamily="34" charset="0"/>
                <a:ea typeface="Calibri" panose="020F0502020204030204" pitchFamily="34" charset="0"/>
                <a:cs typeface="Times New Roman" panose="02020603050405020304" pitchFamily="18" charset="0"/>
              </a:rPr>
              <a:t>-MTÜ Võrtsjärve Ühendus piirkonnas on loodud tingimused ja jagatud erinevad teadmised, millisel moel on võimalik toetada noortes ettevõtlikkust ja kuidas aidata noortel tunda endas ära ettevõtlikkust toetavad oskused ja iseloomuomadused, et haarata kinni erinevatest eneseteostusvõimalustest.</a:t>
            </a:r>
          </a:p>
          <a:p>
            <a:pPr marL="0" indent="0">
              <a:lnSpc>
                <a:spcPct val="150000"/>
              </a:lnSpc>
              <a:buNone/>
            </a:pPr>
            <a:r>
              <a:rPr lang="et-EE" sz="1400" dirty="0">
                <a:latin typeface="Calibri" panose="020F0502020204030204" pitchFamily="34" charset="0"/>
                <a:ea typeface="Calibri" panose="020F0502020204030204" pitchFamily="34" charset="0"/>
                <a:cs typeface="Times New Roman" panose="02020603050405020304" pitchFamily="18" charset="0"/>
              </a:rPr>
              <a:t>-</a:t>
            </a:r>
            <a:r>
              <a:rPr lang="et-EE" sz="1400" dirty="0">
                <a:effectLst/>
                <a:latin typeface="Calibri" panose="020F0502020204030204" pitchFamily="34" charset="0"/>
                <a:ea typeface="Calibri" panose="020F0502020204030204" pitchFamily="34" charset="0"/>
                <a:cs typeface="Times New Roman" panose="02020603050405020304" pitchFamily="18" charset="0"/>
              </a:rPr>
              <a:t>Noorte erinevate võtmepädevuste parandamine ja arendamine läbi ettevõtlusteema. </a:t>
            </a:r>
          </a:p>
          <a:p>
            <a:pPr marL="0" indent="0" rtl="0">
              <a:buNone/>
            </a:pPr>
            <a:endParaRPr lang="et-EE" sz="1100" dirty="0">
              <a:effectLst/>
              <a:ea typeface="Calibri" panose="020F0502020204030204" pitchFamily="34" charset="0"/>
              <a:cs typeface="Times New Roman" panose="02020603050405020304" pitchFamily="18" charset="0"/>
            </a:endParaRPr>
          </a:p>
        </p:txBody>
      </p:sp>
      <p:sp>
        <p:nvSpPr>
          <p:cNvPr id="6" name="Slaidinumbri kohatäide 5">
            <a:extLst>
              <a:ext uri="{FF2B5EF4-FFF2-40B4-BE49-F238E27FC236}">
                <a16:creationId xmlns:a16="http://schemas.microsoft.com/office/drawing/2014/main" id="{1C554D9F-1895-486E-BFBA-905BB2D29E08}"/>
              </a:ext>
            </a:extLst>
          </p:cNvPr>
          <p:cNvSpPr>
            <a:spLocks noGrp="1"/>
          </p:cNvSpPr>
          <p:nvPr>
            <p:ph type="sldNum" sz="quarter" idx="33"/>
          </p:nvPr>
        </p:nvSpPr>
        <p:spPr/>
        <p:txBody>
          <a:bodyPr rtlCol="0"/>
          <a:lstStyle/>
          <a:p>
            <a:pPr rtl="0"/>
            <a:fld id="{19B51A1E-902D-48AF-9020-955120F399B6}" type="slidenum">
              <a:rPr lang="et-EE" smtClean="0"/>
              <a:pPr rtl="0"/>
              <a:t>5</a:t>
            </a:fld>
            <a:endParaRPr lang="et-EE" dirty="0"/>
          </a:p>
        </p:txBody>
      </p:sp>
      <p:sp>
        <p:nvSpPr>
          <p:cNvPr id="14" name="TextBox 13">
            <a:extLst>
              <a:ext uri="{FF2B5EF4-FFF2-40B4-BE49-F238E27FC236}">
                <a16:creationId xmlns:a16="http://schemas.microsoft.com/office/drawing/2014/main" id="{67354947-A857-4332-ADE0-3F7E8FAAB6F8}"/>
              </a:ext>
            </a:extLst>
          </p:cNvPr>
          <p:cNvSpPr txBox="1"/>
          <p:nvPr/>
        </p:nvSpPr>
        <p:spPr>
          <a:xfrm>
            <a:off x="432001" y="461419"/>
            <a:ext cx="4149236" cy="470000"/>
          </a:xfrm>
          <a:prstGeom prst="rect">
            <a:avLst/>
          </a:prstGeom>
          <a:noFill/>
        </p:spPr>
        <p:txBody>
          <a:bodyPr wrap="square">
            <a:spAutoFit/>
          </a:bodyPr>
          <a:lstStyle/>
          <a:p>
            <a:pPr>
              <a:lnSpc>
                <a:spcPct val="107000"/>
              </a:lnSpc>
              <a:spcAft>
                <a:spcPts val="800"/>
              </a:spcAft>
            </a:pPr>
            <a:r>
              <a:rPr lang="et-EE" sz="2400" b="1" dirty="0">
                <a:effectLst/>
                <a:latin typeface="Calibri" panose="020F0502020204030204" pitchFamily="34" charset="0"/>
                <a:ea typeface="Calibri" panose="020F0502020204030204" pitchFamily="34" charset="0"/>
                <a:cs typeface="Times New Roman" panose="02020603050405020304" pitchFamily="18" charset="0"/>
              </a:rPr>
              <a:t>„Crab Control -Haara kontroll“</a:t>
            </a:r>
            <a:endParaRPr lang="et-EE"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A0054468-2BF9-45EA-A99C-DA9C418120A0}"/>
              </a:ext>
            </a:extLst>
          </p:cNvPr>
          <p:cNvSpPr txBox="1"/>
          <p:nvPr/>
        </p:nvSpPr>
        <p:spPr>
          <a:xfrm>
            <a:off x="7293972" y="282697"/>
            <a:ext cx="3747194" cy="369332"/>
          </a:xfrm>
          <a:prstGeom prst="rect">
            <a:avLst/>
          </a:prstGeom>
          <a:noFill/>
        </p:spPr>
        <p:txBody>
          <a:bodyPr wrap="square">
            <a:spAutoFit/>
          </a:bodyPr>
          <a:lstStyle/>
          <a:p>
            <a:r>
              <a:rPr lang="et-EE" sz="1800" b="1" i="0" u="none" strike="noStrike" baseline="0" dirty="0"/>
              <a:t>Toimumiskoht: </a:t>
            </a:r>
            <a:r>
              <a:rPr lang="et-EE" b="1" dirty="0"/>
              <a:t>RÕNGU</a:t>
            </a:r>
            <a:r>
              <a:rPr lang="et-EE" sz="1800" b="1" i="0" u="none" strike="noStrike" baseline="0" dirty="0"/>
              <a:t> Eesti</a:t>
            </a:r>
            <a:endParaRPr lang="et-EE" dirty="0"/>
          </a:p>
        </p:txBody>
      </p:sp>
      <p:sp>
        <p:nvSpPr>
          <p:cNvPr id="18" name="TextBox 17">
            <a:extLst>
              <a:ext uri="{FF2B5EF4-FFF2-40B4-BE49-F238E27FC236}">
                <a16:creationId xmlns:a16="http://schemas.microsoft.com/office/drawing/2014/main" id="{0FA76A94-4508-4425-91C7-877BE15161DF}"/>
              </a:ext>
            </a:extLst>
          </p:cNvPr>
          <p:cNvSpPr txBox="1"/>
          <p:nvPr/>
        </p:nvSpPr>
        <p:spPr>
          <a:xfrm>
            <a:off x="7293972" y="593531"/>
            <a:ext cx="5221995" cy="369332"/>
          </a:xfrm>
          <a:prstGeom prst="rect">
            <a:avLst/>
          </a:prstGeom>
          <a:noFill/>
        </p:spPr>
        <p:txBody>
          <a:bodyPr wrap="square">
            <a:spAutoFit/>
          </a:bodyPr>
          <a:lstStyle/>
          <a:p>
            <a:r>
              <a:rPr lang="et-EE" b="1" dirty="0">
                <a:solidFill>
                  <a:srgbClr val="000000"/>
                </a:solidFill>
              </a:rPr>
              <a:t>Partnerid: Eesti, Ukraina, Läti, Gruusia</a:t>
            </a:r>
            <a:endParaRPr lang="et-EE" b="1" i="0" u="none" strike="noStrike" baseline="0" dirty="0">
              <a:solidFill>
                <a:srgbClr val="000000"/>
              </a:solidFill>
            </a:endParaRPr>
          </a:p>
        </p:txBody>
      </p:sp>
      <p:sp>
        <p:nvSpPr>
          <p:cNvPr id="19" name="TextBox 18">
            <a:extLst>
              <a:ext uri="{FF2B5EF4-FFF2-40B4-BE49-F238E27FC236}">
                <a16:creationId xmlns:a16="http://schemas.microsoft.com/office/drawing/2014/main" id="{D7FED804-E01D-4D8D-B91E-93B4DB68E0C0}"/>
              </a:ext>
            </a:extLst>
          </p:cNvPr>
          <p:cNvSpPr txBox="1"/>
          <p:nvPr/>
        </p:nvSpPr>
        <p:spPr>
          <a:xfrm>
            <a:off x="7293972" y="927632"/>
            <a:ext cx="1907652" cy="369332"/>
          </a:xfrm>
          <a:prstGeom prst="rect">
            <a:avLst/>
          </a:prstGeom>
          <a:noFill/>
        </p:spPr>
        <p:txBody>
          <a:bodyPr wrap="square">
            <a:spAutoFit/>
          </a:bodyPr>
          <a:lstStyle/>
          <a:p>
            <a:r>
              <a:rPr lang="et-EE" b="1" i="0" u="none" strike="noStrike" baseline="0" dirty="0">
                <a:solidFill>
                  <a:srgbClr val="000000"/>
                </a:solidFill>
              </a:rPr>
              <a:t>Osalejate arv</a:t>
            </a:r>
            <a:r>
              <a:rPr lang="et-EE" b="1" dirty="0">
                <a:solidFill>
                  <a:srgbClr val="000000"/>
                </a:solidFill>
              </a:rPr>
              <a:t>: 44</a:t>
            </a:r>
            <a:endParaRPr lang="et-EE" b="1" i="0" u="none" strike="noStrike" baseline="0" dirty="0">
              <a:solidFill>
                <a:srgbClr val="000000"/>
              </a:solidFill>
            </a:endParaRPr>
          </a:p>
        </p:txBody>
      </p:sp>
      <p:sp>
        <p:nvSpPr>
          <p:cNvPr id="10" name="TextBox 9">
            <a:extLst>
              <a:ext uri="{FF2B5EF4-FFF2-40B4-BE49-F238E27FC236}">
                <a16:creationId xmlns:a16="http://schemas.microsoft.com/office/drawing/2014/main" id="{4A527FC7-7A37-4595-A9E2-5A16A16B8417}"/>
              </a:ext>
            </a:extLst>
          </p:cNvPr>
          <p:cNvSpPr txBox="1"/>
          <p:nvPr/>
        </p:nvSpPr>
        <p:spPr>
          <a:xfrm>
            <a:off x="10919588" y="6390637"/>
            <a:ext cx="644340" cy="369332"/>
          </a:xfrm>
          <a:prstGeom prst="rect">
            <a:avLst/>
          </a:prstGeom>
          <a:noFill/>
        </p:spPr>
        <p:txBody>
          <a:bodyPr wrap="square">
            <a:spAutoFit/>
          </a:bodyPr>
          <a:lstStyle/>
          <a:p>
            <a:r>
              <a:rPr lang="et-EE" b="1" dirty="0">
                <a:solidFill>
                  <a:srgbClr val="000000"/>
                </a:solidFill>
              </a:rPr>
              <a:t>2016</a:t>
            </a:r>
          </a:p>
        </p:txBody>
      </p:sp>
      <p:sp>
        <p:nvSpPr>
          <p:cNvPr id="11" name="TextBox 10">
            <a:extLst>
              <a:ext uri="{FF2B5EF4-FFF2-40B4-BE49-F238E27FC236}">
                <a16:creationId xmlns:a16="http://schemas.microsoft.com/office/drawing/2014/main" id="{F141BD3C-A091-4DC8-A165-755179C83746}"/>
              </a:ext>
            </a:extLst>
          </p:cNvPr>
          <p:cNvSpPr txBox="1"/>
          <p:nvPr/>
        </p:nvSpPr>
        <p:spPr>
          <a:xfrm>
            <a:off x="7293972" y="1250108"/>
            <a:ext cx="2625883" cy="369332"/>
          </a:xfrm>
          <a:prstGeom prst="rect">
            <a:avLst/>
          </a:prstGeom>
          <a:noFill/>
        </p:spPr>
        <p:txBody>
          <a:bodyPr wrap="square">
            <a:spAutoFit/>
          </a:bodyPr>
          <a:lstStyle/>
          <a:p>
            <a:r>
              <a:rPr lang="et-EE" b="1" dirty="0">
                <a:solidFill>
                  <a:srgbClr val="000000"/>
                </a:solidFill>
              </a:rPr>
              <a:t>Kohtumine: 7+2 päeva </a:t>
            </a:r>
            <a:endParaRPr lang="et-EE" b="1" i="0" u="none" strike="noStrike" baseline="0" dirty="0">
              <a:solidFill>
                <a:srgbClr val="000000"/>
              </a:solidFill>
            </a:endParaRPr>
          </a:p>
        </p:txBody>
      </p:sp>
      <p:pic>
        <p:nvPicPr>
          <p:cNvPr id="13" name="Pildi kohatäide 8">
            <a:extLst>
              <a:ext uri="{FF2B5EF4-FFF2-40B4-BE49-F238E27FC236}">
                <a16:creationId xmlns:a16="http://schemas.microsoft.com/office/drawing/2014/main" id="{F2AF9D25-485B-4793-915A-A0872B43AB6B}"/>
              </a:ext>
            </a:extLst>
          </p:cNvPr>
          <p:cNvPicPr>
            <a:picLocks noChangeAspect="1"/>
          </p:cNvPicPr>
          <p:nvPr/>
        </p:nvPicPr>
        <p:blipFill>
          <a:blip r:embed="rId3"/>
          <a:srcRect/>
          <a:stretch/>
        </p:blipFill>
        <p:spPr>
          <a:xfrm>
            <a:off x="2464016" y="3962311"/>
            <a:ext cx="4637100" cy="2607204"/>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a:effectLst>
            <a:softEdge rad="101600"/>
          </a:effectLst>
        </p:spPr>
      </p:pic>
      <p:pic>
        <p:nvPicPr>
          <p:cNvPr id="15" name="Pildi kohatäide 8">
            <a:extLst>
              <a:ext uri="{FF2B5EF4-FFF2-40B4-BE49-F238E27FC236}">
                <a16:creationId xmlns:a16="http://schemas.microsoft.com/office/drawing/2014/main" id="{EA496A64-C3FB-4576-B92B-BB3B1E76D1E9}"/>
              </a:ext>
            </a:extLst>
          </p:cNvPr>
          <p:cNvPicPr>
            <a:picLocks noChangeAspect="1"/>
          </p:cNvPicPr>
          <p:nvPr/>
        </p:nvPicPr>
        <p:blipFill rotWithShape="1">
          <a:blip r:embed="rId4"/>
          <a:srcRect l="558" t="-386" r="-558" b="-868"/>
          <a:stretch/>
        </p:blipFill>
        <p:spPr>
          <a:xfrm>
            <a:off x="3355355" y="553011"/>
            <a:ext cx="4433646" cy="312991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a:effectLst>
            <a:softEdge rad="50800"/>
          </a:effectLst>
        </p:spPr>
      </p:pic>
      <p:sp>
        <p:nvSpPr>
          <p:cNvPr id="16" name="TextBox 15">
            <a:extLst>
              <a:ext uri="{FF2B5EF4-FFF2-40B4-BE49-F238E27FC236}">
                <a16:creationId xmlns:a16="http://schemas.microsoft.com/office/drawing/2014/main" id="{14BF9139-C250-4217-8C10-F9C9130E4D84}"/>
              </a:ext>
            </a:extLst>
          </p:cNvPr>
          <p:cNvSpPr txBox="1"/>
          <p:nvPr/>
        </p:nvSpPr>
        <p:spPr>
          <a:xfrm>
            <a:off x="8515928" y="6390637"/>
            <a:ext cx="2013527" cy="369332"/>
          </a:xfrm>
          <a:prstGeom prst="rect">
            <a:avLst/>
          </a:prstGeom>
          <a:noFill/>
        </p:spPr>
        <p:txBody>
          <a:bodyPr wrap="square">
            <a:spAutoFit/>
          </a:bodyPr>
          <a:lstStyle/>
          <a:p>
            <a:r>
              <a:rPr lang="et-EE" b="1" dirty="0">
                <a:solidFill>
                  <a:srgbClr val="000000"/>
                </a:solidFill>
              </a:rPr>
              <a:t>Toetus 15 147 </a:t>
            </a:r>
            <a:r>
              <a:rPr lang="et-EE" b="1" dirty="0" err="1">
                <a:solidFill>
                  <a:srgbClr val="000000"/>
                </a:solidFill>
              </a:rPr>
              <a:t>eur</a:t>
            </a:r>
            <a:endParaRPr lang="et-EE" b="1" dirty="0">
              <a:solidFill>
                <a:srgbClr val="000000"/>
              </a:solidFill>
            </a:endParaRPr>
          </a:p>
        </p:txBody>
      </p:sp>
      <p:pic>
        <p:nvPicPr>
          <p:cNvPr id="20" name="Pildi kohatäide 8">
            <a:extLst>
              <a:ext uri="{FF2B5EF4-FFF2-40B4-BE49-F238E27FC236}">
                <a16:creationId xmlns:a16="http://schemas.microsoft.com/office/drawing/2014/main" id="{CD230F51-3C52-4C54-9253-8CD4BB425497}"/>
              </a:ext>
            </a:extLst>
          </p:cNvPr>
          <p:cNvPicPr>
            <a:picLocks noChangeAspect="1"/>
          </p:cNvPicPr>
          <p:nvPr/>
        </p:nvPicPr>
        <p:blipFill>
          <a:blip r:embed="rId5"/>
          <a:srcRect/>
          <a:stretch/>
        </p:blipFill>
        <p:spPr>
          <a:xfrm>
            <a:off x="7185595" y="2723770"/>
            <a:ext cx="4801177" cy="2699456"/>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a:effectLst>
            <a:softEdge rad="279400"/>
          </a:effectLst>
        </p:spPr>
      </p:pic>
      <p:pic>
        <p:nvPicPr>
          <p:cNvPr id="2" name="Picture 2" descr="A picture containing graphical user interface&#10;&#10;Description automatically generated">
            <a:extLst>
              <a:ext uri="{FF2B5EF4-FFF2-40B4-BE49-F238E27FC236}">
                <a16:creationId xmlns:a16="http://schemas.microsoft.com/office/drawing/2014/main" id="{663F8AD1-786E-4EEA-9936-0336B378C5A2}"/>
              </a:ext>
            </a:extLst>
          </p:cNvPr>
          <p:cNvPicPr>
            <a:picLocks noChangeAspect="1"/>
          </p:cNvPicPr>
          <p:nvPr/>
        </p:nvPicPr>
        <p:blipFill>
          <a:blip r:embed="rId6"/>
          <a:stretch>
            <a:fillRect/>
          </a:stretch>
        </p:blipFill>
        <p:spPr>
          <a:xfrm>
            <a:off x="6035163" y="5788106"/>
            <a:ext cx="2571750" cy="1428750"/>
          </a:xfrm>
          <a:prstGeom prst="rect">
            <a:avLst/>
          </a:prstGeom>
        </p:spPr>
      </p:pic>
      <p:pic>
        <p:nvPicPr>
          <p:cNvPr id="3" name="Picture 4" descr="Logo&#10;&#10;Description automatically generated">
            <a:extLst>
              <a:ext uri="{FF2B5EF4-FFF2-40B4-BE49-F238E27FC236}">
                <a16:creationId xmlns:a16="http://schemas.microsoft.com/office/drawing/2014/main" id="{53DA52BB-A08D-458B-99CB-297630F871E5}"/>
              </a:ext>
            </a:extLst>
          </p:cNvPr>
          <p:cNvPicPr>
            <a:picLocks noChangeAspect="1"/>
          </p:cNvPicPr>
          <p:nvPr/>
        </p:nvPicPr>
        <p:blipFill>
          <a:blip r:embed="rId7"/>
          <a:stretch>
            <a:fillRect/>
          </a:stretch>
        </p:blipFill>
        <p:spPr>
          <a:xfrm>
            <a:off x="-2381" y="6204176"/>
            <a:ext cx="2302669" cy="652803"/>
          </a:xfrm>
          <a:prstGeom prst="rect">
            <a:avLst/>
          </a:prstGeom>
        </p:spPr>
      </p:pic>
    </p:spTree>
    <p:extLst>
      <p:ext uri="{BB962C8B-B14F-4D97-AF65-F5344CB8AC3E}">
        <p14:creationId xmlns:p14="http://schemas.microsoft.com/office/powerpoint/2010/main" val="528995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ldi kohatäide 8">
            <a:extLst>
              <a:ext uri="{FF2B5EF4-FFF2-40B4-BE49-F238E27FC236}">
                <a16:creationId xmlns:a16="http://schemas.microsoft.com/office/drawing/2014/main" id="{52FD3342-E198-5348-9EE9-579E8FFF9DDC}"/>
              </a:ext>
            </a:extLst>
          </p:cNvPr>
          <p:cNvPicPr>
            <a:picLocks noGrp="1" noChangeAspect="1"/>
          </p:cNvPicPr>
          <p:nvPr>
            <p:ph type="pic" sz="quarter" idx="14"/>
          </p:nvPr>
        </p:nvPicPr>
        <p:blipFill>
          <a:blip r:embed="rId3"/>
          <a:srcRect/>
          <a:stretch/>
        </p:blipFill>
        <p:spPr>
          <a:xfrm>
            <a:off x="7232430" y="2740267"/>
            <a:ext cx="4145968" cy="3109476"/>
          </a:xfrm>
          <a:effectLst>
            <a:softEdge rad="114300"/>
          </a:effectLst>
        </p:spPr>
      </p:pic>
      <p:sp>
        <p:nvSpPr>
          <p:cNvPr id="6" name="Slaidinumbri kohatäide 5">
            <a:extLst>
              <a:ext uri="{FF2B5EF4-FFF2-40B4-BE49-F238E27FC236}">
                <a16:creationId xmlns:a16="http://schemas.microsoft.com/office/drawing/2014/main" id="{1C554D9F-1895-486E-BFBA-905BB2D29E08}"/>
              </a:ext>
            </a:extLst>
          </p:cNvPr>
          <p:cNvSpPr>
            <a:spLocks noGrp="1"/>
          </p:cNvSpPr>
          <p:nvPr>
            <p:ph type="sldNum" sz="quarter" idx="33"/>
          </p:nvPr>
        </p:nvSpPr>
        <p:spPr/>
        <p:txBody>
          <a:bodyPr rtlCol="0"/>
          <a:lstStyle/>
          <a:p>
            <a:pPr rtl="0"/>
            <a:fld id="{19B51A1E-902D-48AF-9020-955120F399B6}" type="slidenum">
              <a:rPr lang="et-EE" smtClean="0"/>
              <a:pPr rtl="0"/>
              <a:t>6</a:t>
            </a:fld>
            <a:endParaRPr lang="et-EE" dirty="0"/>
          </a:p>
        </p:txBody>
      </p:sp>
      <p:sp>
        <p:nvSpPr>
          <p:cNvPr id="14" name="TextBox 13">
            <a:extLst>
              <a:ext uri="{FF2B5EF4-FFF2-40B4-BE49-F238E27FC236}">
                <a16:creationId xmlns:a16="http://schemas.microsoft.com/office/drawing/2014/main" id="{67354947-A857-4332-ADE0-3F7E8FAAB6F8}"/>
              </a:ext>
            </a:extLst>
          </p:cNvPr>
          <p:cNvSpPr txBox="1"/>
          <p:nvPr/>
        </p:nvSpPr>
        <p:spPr>
          <a:xfrm>
            <a:off x="165264" y="450030"/>
            <a:ext cx="6726055" cy="967765"/>
          </a:xfrm>
          <a:prstGeom prst="rect">
            <a:avLst/>
          </a:prstGeom>
          <a:noFill/>
        </p:spPr>
        <p:txBody>
          <a:bodyPr wrap="square">
            <a:spAutoFit/>
          </a:bodyPr>
          <a:lstStyle/>
          <a:p>
            <a:pPr>
              <a:lnSpc>
                <a:spcPct val="107000"/>
              </a:lnSpc>
              <a:spcAft>
                <a:spcPts val="800"/>
              </a:spcAft>
            </a:pPr>
            <a:r>
              <a:rPr lang="et-EE" sz="2400" b="1" dirty="0">
                <a:effectLst/>
                <a:latin typeface="Calibri" panose="020F0502020204030204" pitchFamily="34" charset="0"/>
                <a:ea typeface="Calibri" panose="020F0502020204030204" pitchFamily="34" charset="0"/>
                <a:cs typeface="Times New Roman" panose="02020603050405020304" pitchFamily="18" charset="0"/>
              </a:rPr>
              <a:t>„</a:t>
            </a:r>
            <a:r>
              <a:rPr lang="et-EE" sz="2400" b="1" dirty="0" err="1">
                <a:effectLst/>
                <a:latin typeface="Calibri" panose="020F0502020204030204" pitchFamily="34" charset="0"/>
                <a:ea typeface="Calibri" panose="020F0502020204030204" pitchFamily="34" charset="0"/>
                <a:cs typeface="Times New Roman" panose="02020603050405020304" pitchFamily="18" charset="0"/>
              </a:rPr>
              <a:t>Youth</a:t>
            </a:r>
            <a:r>
              <a:rPr lang="et-EE" sz="2400" b="1" dirty="0">
                <a:effectLst/>
                <a:latin typeface="Calibri" panose="020F0502020204030204" pitchFamily="34" charset="0"/>
                <a:ea typeface="Calibri" panose="020F0502020204030204" pitchFamily="34" charset="0"/>
                <a:cs typeface="Times New Roman" panose="02020603050405020304" pitchFamily="18" charset="0"/>
              </a:rPr>
              <a:t> </a:t>
            </a:r>
            <a:r>
              <a:rPr lang="et-EE" sz="2400" b="1" dirty="0" err="1">
                <a:effectLst/>
                <a:latin typeface="Calibri" panose="020F0502020204030204" pitchFamily="34" charset="0"/>
                <a:ea typeface="Calibri" panose="020F0502020204030204" pitchFamily="34" charset="0"/>
                <a:cs typeface="Times New Roman" panose="02020603050405020304" pitchFamily="18" charset="0"/>
              </a:rPr>
              <a:t>work</a:t>
            </a:r>
            <a:r>
              <a:rPr lang="et-EE" sz="2400" b="1" dirty="0">
                <a:effectLst/>
                <a:latin typeface="Calibri" panose="020F0502020204030204" pitchFamily="34" charset="0"/>
                <a:ea typeface="Calibri" panose="020F0502020204030204" pitchFamily="34" charset="0"/>
                <a:cs typeface="Times New Roman" panose="02020603050405020304" pitchFamily="18" charset="0"/>
              </a:rPr>
              <a:t> </a:t>
            </a:r>
            <a:r>
              <a:rPr lang="et-EE" sz="2400" b="1" dirty="0" err="1">
                <a:effectLst/>
                <a:latin typeface="Calibri" panose="020F0502020204030204" pitchFamily="34" charset="0"/>
                <a:ea typeface="Calibri" panose="020F0502020204030204" pitchFamily="34" charset="0"/>
                <a:cs typeface="Times New Roman" panose="02020603050405020304" pitchFamily="18" charset="0"/>
              </a:rPr>
              <a:t>here</a:t>
            </a:r>
            <a:r>
              <a:rPr lang="et-EE" sz="2400" b="1" dirty="0">
                <a:effectLst/>
                <a:latin typeface="Calibri" panose="020F0502020204030204" pitchFamily="34" charset="0"/>
                <a:ea typeface="Calibri" panose="020F0502020204030204" pitchFamily="34" charset="0"/>
                <a:cs typeface="Times New Roman" panose="02020603050405020304" pitchFamily="18" charset="0"/>
              </a:rPr>
              <a:t> and </a:t>
            </a:r>
            <a:r>
              <a:rPr lang="et-EE" sz="2400" b="1" dirty="0" err="1">
                <a:effectLst/>
                <a:latin typeface="Calibri" panose="020F0502020204030204" pitchFamily="34" charset="0"/>
                <a:ea typeface="Calibri" panose="020F0502020204030204" pitchFamily="34" charset="0"/>
                <a:cs typeface="Times New Roman" panose="02020603050405020304" pitchFamily="18" charset="0"/>
              </a:rPr>
              <a:t>there</a:t>
            </a:r>
            <a:r>
              <a:rPr lang="et-EE" sz="2400" b="1"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t-EE" sz="2400" b="1" dirty="0">
                <a:effectLst/>
                <a:latin typeface="Calibri" panose="020F0502020204030204" pitchFamily="34" charset="0"/>
                <a:ea typeface="Calibri" panose="020F0502020204030204" pitchFamily="34" charset="0"/>
                <a:cs typeface="Times New Roman" panose="02020603050405020304" pitchFamily="18" charset="0"/>
              </a:rPr>
              <a:t>Noorsootöö siin- ja sealpool“</a:t>
            </a:r>
            <a:endParaRPr lang="et-EE"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A0054468-2BF9-45EA-A99C-DA9C418120A0}"/>
              </a:ext>
            </a:extLst>
          </p:cNvPr>
          <p:cNvSpPr txBox="1"/>
          <p:nvPr/>
        </p:nvSpPr>
        <p:spPr>
          <a:xfrm>
            <a:off x="7293972" y="282697"/>
            <a:ext cx="3747194" cy="369332"/>
          </a:xfrm>
          <a:prstGeom prst="rect">
            <a:avLst/>
          </a:prstGeom>
          <a:noFill/>
        </p:spPr>
        <p:txBody>
          <a:bodyPr wrap="square" lIns="91440" tIns="45720" rIns="91440" bIns="45720" anchor="t">
            <a:spAutoFit/>
          </a:bodyPr>
          <a:lstStyle/>
          <a:p>
            <a:r>
              <a:rPr lang="et-EE" sz="1800" b="1" i="0" u="none" strike="noStrike" baseline="0" dirty="0"/>
              <a:t>Toimumiskoht:</a:t>
            </a:r>
            <a:r>
              <a:rPr lang="et-EE" b="1" dirty="0"/>
              <a:t> </a:t>
            </a:r>
            <a:r>
              <a:rPr lang="et-EE" sz="1800" b="1" i="0" u="none" strike="noStrike" baseline="0" dirty="0"/>
              <a:t> Eesti</a:t>
            </a:r>
            <a:r>
              <a:rPr lang="et-EE" b="1" dirty="0"/>
              <a:t> ja</a:t>
            </a:r>
            <a:r>
              <a:rPr lang="et-EE" sz="1800" b="1" i="0" u="none" strike="noStrike" baseline="0" dirty="0"/>
              <a:t> Gruusia</a:t>
            </a:r>
            <a:endParaRPr lang="et-EE" dirty="0"/>
          </a:p>
        </p:txBody>
      </p:sp>
      <p:sp>
        <p:nvSpPr>
          <p:cNvPr id="18" name="TextBox 17">
            <a:extLst>
              <a:ext uri="{FF2B5EF4-FFF2-40B4-BE49-F238E27FC236}">
                <a16:creationId xmlns:a16="http://schemas.microsoft.com/office/drawing/2014/main" id="{0FA76A94-4508-4425-91C7-877BE15161DF}"/>
              </a:ext>
            </a:extLst>
          </p:cNvPr>
          <p:cNvSpPr txBox="1"/>
          <p:nvPr/>
        </p:nvSpPr>
        <p:spPr>
          <a:xfrm>
            <a:off x="7293972" y="593531"/>
            <a:ext cx="5221995" cy="369332"/>
          </a:xfrm>
          <a:prstGeom prst="rect">
            <a:avLst/>
          </a:prstGeom>
          <a:noFill/>
        </p:spPr>
        <p:txBody>
          <a:bodyPr wrap="square">
            <a:spAutoFit/>
          </a:bodyPr>
          <a:lstStyle/>
          <a:p>
            <a:r>
              <a:rPr lang="et-EE" b="1" dirty="0">
                <a:solidFill>
                  <a:srgbClr val="000000"/>
                </a:solidFill>
              </a:rPr>
              <a:t>Partnerid: Eesti, Gruusia</a:t>
            </a:r>
            <a:endParaRPr lang="et-EE" b="1" i="0" u="none" strike="noStrike" baseline="0" dirty="0">
              <a:solidFill>
                <a:srgbClr val="000000"/>
              </a:solidFill>
            </a:endParaRPr>
          </a:p>
        </p:txBody>
      </p:sp>
      <p:sp>
        <p:nvSpPr>
          <p:cNvPr id="19" name="TextBox 18">
            <a:extLst>
              <a:ext uri="{FF2B5EF4-FFF2-40B4-BE49-F238E27FC236}">
                <a16:creationId xmlns:a16="http://schemas.microsoft.com/office/drawing/2014/main" id="{D7FED804-E01D-4D8D-B91E-93B4DB68E0C0}"/>
              </a:ext>
            </a:extLst>
          </p:cNvPr>
          <p:cNvSpPr txBox="1"/>
          <p:nvPr/>
        </p:nvSpPr>
        <p:spPr>
          <a:xfrm>
            <a:off x="7293972" y="927632"/>
            <a:ext cx="1907652" cy="369332"/>
          </a:xfrm>
          <a:prstGeom prst="rect">
            <a:avLst/>
          </a:prstGeom>
          <a:noFill/>
        </p:spPr>
        <p:txBody>
          <a:bodyPr wrap="square">
            <a:spAutoFit/>
          </a:bodyPr>
          <a:lstStyle/>
          <a:p>
            <a:r>
              <a:rPr lang="et-EE" b="1" i="0" u="none" strike="noStrike" baseline="0" dirty="0">
                <a:solidFill>
                  <a:srgbClr val="000000"/>
                </a:solidFill>
              </a:rPr>
              <a:t>Osalejate arv</a:t>
            </a:r>
            <a:r>
              <a:rPr lang="et-EE" b="1" dirty="0">
                <a:solidFill>
                  <a:srgbClr val="000000"/>
                </a:solidFill>
              </a:rPr>
              <a:t>: 26</a:t>
            </a:r>
            <a:endParaRPr lang="et-EE" b="1" i="0" u="none" strike="noStrike" baseline="0" dirty="0">
              <a:solidFill>
                <a:srgbClr val="000000"/>
              </a:solidFill>
            </a:endParaRPr>
          </a:p>
        </p:txBody>
      </p:sp>
      <p:sp>
        <p:nvSpPr>
          <p:cNvPr id="10" name="TextBox 9">
            <a:extLst>
              <a:ext uri="{FF2B5EF4-FFF2-40B4-BE49-F238E27FC236}">
                <a16:creationId xmlns:a16="http://schemas.microsoft.com/office/drawing/2014/main" id="{4A527FC7-7A37-4595-A9E2-5A16A16B8417}"/>
              </a:ext>
            </a:extLst>
          </p:cNvPr>
          <p:cNvSpPr txBox="1"/>
          <p:nvPr/>
        </p:nvSpPr>
        <p:spPr>
          <a:xfrm>
            <a:off x="10573827" y="6390637"/>
            <a:ext cx="990101" cy="369332"/>
          </a:xfrm>
          <a:prstGeom prst="rect">
            <a:avLst/>
          </a:prstGeom>
          <a:noFill/>
        </p:spPr>
        <p:txBody>
          <a:bodyPr wrap="square">
            <a:spAutoFit/>
          </a:bodyPr>
          <a:lstStyle/>
          <a:p>
            <a:r>
              <a:rPr lang="et-EE" b="1" dirty="0">
                <a:solidFill>
                  <a:srgbClr val="000000"/>
                </a:solidFill>
              </a:rPr>
              <a:t>2019-…</a:t>
            </a:r>
          </a:p>
        </p:txBody>
      </p:sp>
      <p:sp>
        <p:nvSpPr>
          <p:cNvPr id="11" name="TextBox 10">
            <a:extLst>
              <a:ext uri="{FF2B5EF4-FFF2-40B4-BE49-F238E27FC236}">
                <a16:creationId xmlns:a16="http://schemas.microsoft.com/office/drawing/2014/main" id="{F141BD3C-A091-4DC8-A165-755179C83746}"/>
              </a:ext>
            </a:extLst>
          </p:cNvPr>
          <p:cNvSpPr txBox="1"/>
          <p:nvPr/>
        </p:nvSpPr>
        <p:spPr>
          <a:xfrm>
            <a:off x="8967026" y="926793"/>
            <a:ext cx="2625883" cy="369332"/>
          </a:xfrm>
          <a:prstGeom prst="rect">
            <a:avLst/>
          </a:prstGeom>
          <a:noFill/>
        </p:spPr>
        <p:txBody>
          <a:bodyPr wrap="square">
            <a:spAutoFit/>
          </a:bodyPr>
          <a:lstStyle/>
          <a:p>
            <a:r>
              <a:rPr lang="et-EE" b="1" dirty="0">
                <a:solidFill>
                  <a:srgbClr val="000000"/>
                </a:solidFill>
              </a:rPr>
              <a:t>Kohtumine: 6+6 päeva </a:t>
            </a:r>
            <a:endParaRPr lang="et-EE" b="1" i="0" u="none" strike="noStrike" baseline="0" dirty="0">
              <a:solidFill>
                <a:srgbClr val="000000"/>
              </a:solidFill>
            </a:endParaRPr>
          </a:p>
        </p:txBody>
      </p:sp>
      <p:pic>
        <p:nvPicPr>
          <p:cNvPr id="15" name="Pildi kohatäide 8">
            <a:extLst>
              <a:ext uri="{FF2B5EF4-FFF2-40B4-BE49-F238E27FC236}">
                <a16:creationId xmlns:a16="http://schemas.microsoft.com/office/drawing/2014/main" id="{EA496A64-C3FB-4576-B92B-BB3B1E76D1E9}"/>
              </a:ext>
            </a:extLst>
          </p:cNvPr>
          <p:cNvPicPr>
            <a:picLocks noChangeAspect="1"/>
          </p:cNvPicPr>
          <p:nvPr/>
        </p:nvPicPr>
        <p:blipFill>
          <a:blip r:embed="rId4"/>
          <a:srcRect t="2937" b="2937"/>
          <a:stretch/>
        </p:blipFill>
        <p:spPr>
          <a:xfrm>
            <a:off x="2505113" y="1511566"/>
            <a:ext cx="5205376" cy="367470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a:effectLst>
            <a:softEdge rad="101600"/>
          </a:effectLst>
        </p:spPr>
      </p:pic>
      <p:sp>
        <p:nvSpPr>
          <p:cNvPr id="16" name="TextBox 15">
            <a:extLst>
              <a:ext uri="{FF2B5EF4-FFF2-40B4-BE49-F238E27FC236}">
                <a16:creationId xmlns:a16="http://schemas.microsoft.com/office/drawing/2014/main" id="{14BF9139-C250-4217-8C10-F9C9130E4D84}"/>
              </a:ext>
            </a:extLst>
          </p:cNvPr>
          <p:cNvSpPr txBox="1"/>
          <p:nvPr/>
        </p:nvSpPr>
        <p:spPr>
          <a:xfrm>
            <a:off x="8515928" y="6390637"/>
            <a:ext cx="2013527" cy="369332"/>
          </a:xfrm>
          <a:prstGeom prst="rect">
            <a:avLst/>
          </a:prstGeom>
          <a:noFill/>
        </p:spPr>
        <p:txBody>
          <a:bodyPr wrap="square">
            <a:spAutoFit/>
          </a:bodyPr>
          <a:lstStyle/>
          <a:p>
            <a:r>
              <a:rPr lang="et-EE" b="1" dirty="0">
                <a:solidFill>
                  <a:srgbClr val="000000"/>
                </a:solidFill>
              </a:rPr>
              <a:t>Toetus 24 300 </a:t>
            </a:r>
            <a:r>
              <a:rPr lang="et-EE" b="1" dirty="0" err="1">
                <a:solidFill>
                  <a:srgbClr val="000000"/>
                </a:solidFill>
              </a:rPr>
              <a:t>eur</a:t>
            </a:r>
            <a:endParaRPr lang="et-EE" b="1" dirty="0">
              <a:solidFill>
                <a:srgbClr val="000000"/>
              </a:solidFill>
            </a:endParaRPr>
          </a:p>
        </p:txBody>
      </p:sp>
      <p:sp>
        <p:nvSpPr>
          <p:cNvPr id="3" name="Sisu kohatäide 2">
            <a:extLst>
              <a:ext uri="{FF2B5EF4-FFF2-40B4-BE49-F238E27FC236}">
                <a16:creationId xmlns:a16="http://schemas.microsoft.com/office/drawing/2014/main" id="{15417C08-4B03-4E37-8460-E1B1B5AA5B2B}"/>
              </a:ext>
            </a:extLst>
          </p:cNvPr>
          <p:cNvSpPr>
            <a:spLocks noGrp="1"/>
          </p:cNvSpPr>
          <p:nvPr>
            <p:ph sz="half" idx="1"/>
          </p:nvPr>
        </p:nvSpPr>
        <p:spPr>
          <a:xfrm>
            <a:off x="432000" y="1511566"/>
            <a:ext cx="1969455" cy="2423125"/>
          </a:xfrm>
        </p:spPr>
        <p:txBody>
          <a:bodyPr/>
          <a:lstStyle/>
          <a:p>
            <a:pPr>
              <a:lnSpc>
                <a:spcPct val="107000"/>
              </a:lnSpc>
              <a:spcAft>
                <a:spcPts val="800"/>
              </a:spcAft>
            </a:pPr>
            <a:r>
              <a:rPr lang="et-EE" sz="1400" dirty="0">
                <a:effectLst/>
                <a:latin typeface="Calibri" panose="020F0502020204030204" pitchFamily="34" charset="0"/>
                <a:ea typeface="Calibri" panose="020F0502020204030204" pitchFamily="34" charset="0"/>
                <a:cs typeface="Times New Roman" panose="02020603050405020304" pitchFamily="18" charset="0"/>
              </a:rPr>
              <a:t>Projekti eesmärk on läbi viia kaks õppevisiiti - üks MTÜ Võrtsjärve Ühenduse piirkonnas ja teine </a:t>
            </a:r>
            <a:r>
              <a:rPr lang="et-EE" sz="1400" dirty="0" err="1">
                <a:effectLst/>
                <a:latin typeface="Calibri" panose="020F0502020204030204" pitchFamily="34" charset="0"/>
                <a:ea typeface="Calibri" panose="020F0502020204030204" pitchFamily="34" charset="0"/>
                <a:cs typeface="Times New Roman" panose="02020603050405020304" pitchFamily="18" charset="0"/>
              </a:rPr>
              <a:t>Telavi</a:t>
            </a:r>
            <a:r>
              <a:rPr lang="et-EE" sz="1400" dirty="0">
                <a:effectLst/>
                <a:latin typeface="Calibri" panose="020F0502020204030204" pitchFamily="34" charset="0"/>
                <a:ea typeface="Calibri" panose="020F0502020204030204" pitchFamily="34" charset="0"/>
                <a:cs typeface="Times New Roman" panose="02020603050405020304" pitchFamily="18" charset="0"/>
              </a:rPr>
              <a:t> piirkonnas. </a:t>
            </a:r>
          </a:p>
          <a:p>
            <a:pPr>
              <a:lnSpc>
                <a:spcPct val="107000"/>
              </a:lnSpc>
              <a:spcAft>
                <a:spcPts val="800"/>
              </a:spcAft>
            </a:pPr>
            <a:r>
              <a:rPr lang="et-EE" sz="1400" dirty="0">
                <a:effectLst/>
                <a:latin typeface="Calibri" panose="020F0502020204030204" pitchFamily="34" charset="0"/>
                <a:ea typeface="Calibri" panose="020F0502020204030204" pitchFamily="34" charset="0"/>
                <a:cs typeface="Times New Roman" panose="02020603050405020304" pitchFamily="18" charset="0"/>
              </a:rPr>
              <a:t>Osalejad on rikkamad noorsootöös kasutatavate meetodite võrra, mida jagatakse kahe õppekäigu jooksul nii Eestis kui Gruusias.</a:t>
            </a:r>
          </a:p>
        </p:txBody>
      </p:sp>
      <p:pic>
        <p:nvPicPr>
          <p:cNvPr id="2" name="Picture 3" descr="Logo&#10;&#10;Description automatically generated">
            <a:extLst>
              <a:ext uri="{FF2B5EF4-FFF2-40B4-BE49-F238E27FC236}">
                <a16:creationId xmlns:a16="http://schemas.microsoft.com/office/drawing/2014/main" id="{97110DA8-7D1F-4946-BB97-73AE595D3B6B}"/>
              </a:ext>
            </a:extLst>
          </p:cNvPr>
          <p:cNvPicPr>
            <a:picLocks noChangeAspect="1"/>
          </p:cNvPicPr>
          <p:nvPr/>
        </p:nvPicPr>
        <p:blipFill>
          <a:blip r:embed="rId5"/>
          <a:stretch>
            <a:fillRect/>
          </a:stretch>
        </p:blipFill>
        <p:spPr>
          <a:xfrm>
            <a:off x="9526" y="6037488"/>
            <a:ext cx="2266950" cy="640897"/>
          </a:xfrm>
          <a:prstGeom prst="rect">
            <a:avLst/>
          </a:prstGeom>
        </p:spPr>
      </p:pic>
      <p:pic>
        <p:nvPicPr>
          <p:cNvPr id="5" name="Picture 6" descr="A picture containing graphical user interface&#10;&#10;Description automatically generated">
            <a:extLst>
              <a:ext uri="{FF2B5EF4-FFF2-40B4-BE49-F238E27FC236}">
                <a16:creationId xmlns:a16="http://schemas.microsoft.com/office/drawing/2014/main" id="{A036848B-C34C-4322-AF3B-084105A0A102}"/>
              </a:ext>
            </a:extLst>
          </p:cNvPr>
          <p:cNvPicPr>
            <a:picLocks noChangeAspect="1"/>
          </p:cNvPicPr>
          <p:nvPr/>
        </p:nvPicPr>
        <p:blipFill>
          <a:blip r:embed="rId6"/>
          <a:stretch>
            <a:fillRect/>
          </a:stretch>
        </p:blipFill>
        <p:spPr>
          <a:xfrm>
            <a:off x="5402320" y="5745575"/>
            <a:ext cx="2571750" cy="1428750"/>
          </a:xfrm>
          <a:prstGeom prst="rect">
            <a:avLst/>
          </a:prstGeom>
        </p:spPr>
      </p:pic>
    </p:spTree>
    <p:extLst>
      <p:ext uri="{BB962C8B-B14F-4D97-AF65-F5344CB8AC3E}">
        <p14:creationId xmlns:p14="http://schemas.microsoft.com/office/powerpoint/2010/main" val="3193735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ldi kohatäide 8">
            <a:extLst>
              <a:ext uri="{FF2B5EF4-FFF2-40B4-BE49-F238E27FC236}">
                <a16:creationId xmlns:a16="http://schemas.microsoft.com/office/drawing/2014/main" id="{52FD3342-E198-5348-9EE9-579E8FFF9DDC}"/>
              </a:ext>
            </a:extLst>
          </p:cNvPr>
          <p:cNvPicPr>
            <a:picLocks noGrp="1" noChangeAspect="1"/>
          </p:cNvPicPr>
          <p:nvPr>
            <p:ph type="pic" sz="quarter" idx="14"/>
          </p:nvPr>
        </p:nvPicPr>
        <p:blipFill rotWithShape="1">
          <a:blip r:embed="rId3"/>
          <a:srcRect l="7569" r="7569"/>
          <a:stretch/>
        </p:blipFill>
        <p:spPr>
          <a:xfrm>
            <a:off x="5987354" y="2000649"/>
            <a:ext cx="5365399" cy="4709359"/>
          </a:xfrm>
          <a:effectLst>
            <a:softEdge rad="114300"/>
          </a:effectLst>
        </p:spPr>
      </p:pic>
      <p:sp>
        <p:nvSpPr>
          <p:cNvPr id="6" name="Slaidinumbri kohatäide 5">
            <a:extLst>
              <a:ext uri="{FF2B5EF4-FFF2-40B4-BE49-F238E27FC236}">
                <a16:creationId xmlns:a16="http://schemas.microsoft.com/office/drawing/2014/main" id="{1C554D9F-1895-486E-BFBA-905BB2D29E08}"/>
              </a:ext>
            </a:extLst>
          </p:cNvPr>
          <p:cNvSpPr>
            <a:spLocks noGrp="1"/>
          </p:cNvSpPr>
          <p:nvPr>
            <p:ph type="sldNum" sz="quarter" idx="33"/>
          </p:nvPr>
        </p:nvSpPr>
        <p:spPr/>
        <p:txBody>
          <a:bodyPr rtlCol="0"/>
          <a:lstStyle/>
          <a:p>
            <a:pPr rtl="0"/>
            <a:fld id="{19B51A1E-902D-48AF-9020-955120F399B6}" type="slidenum">
              <a:rPr lang="et-EE" smtClean="0"/>
              <a:pPr rtl="0"/>
              <a:t>7</a:t>
            </a:fld>
            <a:endParaRPr lang="et-EE" dirty="0"/>
          </a:p>
        </p:txBody>
      </p:sp>
      <p:pic>
        <p:nvPicPr>
          <p:cNvPr id="13" name="Pildi kohatäide 8">
            <a:extLst>
              <a:ext uri="{FF2B5EF4-FFF2-40B4-BE49-F238E27FC236}">
                <a16:creationId xmlns:a16="http://schemas.microsoft.com/office/drawing/2014/main" id="{F2AF9D25-485B-4793-915A-A0872B43AB6B}"/>
              </a:ext>
            </a:extLst>
          </p:cNvPr>
          <p:cNvPicPr>
            <a:picLocks noChangeAspect="1"/>
          </p:cNvPicPr>
          <p:nvPr/>
        </p:nvPicPr>
        <p:blipFill>
          <a:blip r:embed="rId4"/>
          <a:srcRect/>
          <a:stretch/>
        </p:blipFill>
        <p:spPr>
          <a:xfrm>
            <a:off x="-33716" y="1443119"/>
            <a:ext cx="5365399" cy="4021073"/>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a:effectLst>
            <a:softEdge rad="101600"/>
          </a:effectLst>
        </p:spPr>
      </p:pic>
      <p:sp>
        <p:nvSpPr>
          <p:cNvPr id="2" name="TextBox 1">
            <a:extLst>
              <a:ext uri="{FF2B5EF4-FFF2-40B4-BE49-F238E27FC236}">
                <a16:creationId xmlns:a16="http://schemas.microsoft.com/office/drawing/2014/main" id="{C161F10E-F9AA-438A-BDE7-34A281E9A62F}"/>
              </a:ext>
            </a:extLst>
          </p:cNvPr>
          <p:cNvSpPr txBox="1"/>
          <p:nvPr/>
        </p:nvSpPr>
        <p:spPr>
          <a:xfrm>
            <a:off x="4507105" y="1015764"/>
            <a:ext cx="349329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Calibri"/>
                <a:cs typeface="Calibri"/>
              </a:rPr>
              <a:t>"Study</a:t>
            </a:r>
            <a:r>
              <a:rPr lang="en-US" sz="2000" b="1" dirty="0">
                <a:latin typeface="Calibri"/>
                <a:ea typeface="+mn-lt"/>
                <a:cs typeface="+mn-lt"/>
              </a:rPr>
              <a:t> Visit to Estonia for Youth </a:t>
            </a:r>
            <a:r>
              <a:rPr lang="en-US" sz="2000" b="1" dirty="0" err="1">
                <a:latin typeface="Calibri"/>
                <a:ea typeface="+mn-lt"/>
                <a:cs typeface="+mn-lt"/>
              </a:rPr>
              <a:t>Organisation</a:t>
            </a:r>
            <a:r>
              <a:rPr lang="en-US" sz="2000" b="1" dirty="0">
                <a:latin typeface="Calibri"/>
                <a:ea typeface="+mn-lt"/>
                <a:cs typeface="+mn-lt"/>
              </a:rPr>
              <a:t> representatives from Telavi, Georgia" September 2021</a:t>
            </a:r>
            <a:r>
              <a:rPr lang="en-US" sz="2000" b="1" dirty="0">
                <a:latin typeface="Calibri"/>
                <a:cs typeface="Calibri"/>
              </a:rPr>
              <a:t> </a:t>
            </a:r>
          </a:p>
        </p:txBody>
      </p:sp>
      <p:pic>
        <p:nvPicPr>
          <p:cNvPr id="3" name="Picture 3">
            <a:extLst>
              <a:ext uri="{FF2B5EF4-FFF2-40B4-BE49-F238E27FC236}">
                <a16:creationId xmlns:a16="http://schemas.microsoft.com/office/drawing/2014/main" id="{EE5CAF52-A0A2-41C4-814D-05194A9B0F74}"/>
              </a:ext>
            </a:extLst>
          </p:cNvPr>
          <p:cNvPicPr>
            <a:picLocks noChangeAspect="1"/>
          </p:cNvPicPr>
          <p:nvPr/>
        </p:nvPicPr>
        <p:blipFill>
          <a:blip r:embed="rId5"/>
          <a:stretch>
            <a:fillRect/>
          </a:stretch>
        </p:blipFill>
        <p:spPr>
          <a:xfrm>
            <a:off x="143909" y="5698557"/>
            <a:ext cx="2505075" cy="1000125"/>
          </a:xfrm>
          <a:prstGeom prst="rect">
            <a:avLst/>
          </a:prstGeom>
        </p:spPr>
      </p:pic>
      <p:pic>
        <p:nvPicPr>
          <p:cNvPr id="4" name="Picture 4" descr="Logo&#10;&#10;Description automatically generated">
            <a:extLst>
              <a:ext uri="{FF2B5EF4-FFF2-40B4-BE49-F238E27FC236}">
                <a16:creationId xmlns:a16="http://schemas.microsoft.com/office/drawing/2014/main" id="{DD156B74-E7F5-4012-91DC-85A94073125B}"/>
              </a:ext>
            </a:extLst>
          </p:cNvPr>
          <p:cNvPicPr>
            <a:picLocks noChangeAspect="1"/>
          </p:cNvPicPr>
          <p:nvPr/>
        </p:nvPicPr>
        <p:blipFill>
          <a:blip r:embed="rId6"/>
          <a:stretch>
            <a:fillRect/>
          </a:stretch>
        </p:blipFill>
        <p:spPr>
          <a:xfrm>
            <a:off x="3247796" y="5777179"/>
            <a:ext cx="2140745" cy="1000127"/>
          </a:xfrm>
          <a:prstGeom prst="rect">
            <a:avLst/>
          </a:prstGeom>
        </p:spPr>
      </p:pic>
      <p:sp>
        <p:nvSpPr>
          <p:cNvPr id="7" name="TextBox 6">
            <a:extLst>
              <a:ext uri="{FF2B5EF4-FFF2-40B4-BE49-F238E27FC236}">
                <a16:creationId xmlns:a16="http://schemas.microsoft.com/office/drawing/2014/main" id="{2D9694E8-02B0-4CD5-8ECB-DC0CB4E72282}"/>
              </a:ext>
            </a:extLst>
          </p:cNvPr>
          <p:cNvSpPr txBox="1"/>
          <p:nvPr/>
        </p:nvSpPr>
        <p:spPr>
          <a:xfrm>
            <a:off x="3879057" y="283368"/>
            <a:ext cx="4195758"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err="1">
                <a:latin typeface="Calibri"/>
                <a:cs typeface="Calibri"/>
              </a:rPr>
              <a:t>Koostööprojekt</a:t>
            </a:r>
            <a:r>
              <a:rPr lang="en-US" sz="2000" b="1" dirty="0">
                <a:latin typeface="Calibri"/>
                <a:cs typeface="Calibri"/>
              </a:rPr>
              <a:t> </a:t>
            </a:r>
            <a:r>
              <a:rPr lang="en-US" sz="2000" b="1" dirty="0" err="1">
                <a:latin typeface="Calibri"/>
                <a:cs typeface="Calibri"/>
              </a:rPr>
              <a:t>Eesti</a:t>
            </a:r>
            <a:r>
              <a:rPr lang="en-US" sz="2000" b="1" dirty="0">
                <a:latin typeface="Calibri"/>
                <a:cs typeface="Calibri"/>
              </a:rPr>
              <a:t> </a:t>
            </a:r>
            <a:r>
              <a:rPr lang="en-US" sz="2000" b="1" dirty="0" err="1">
                <a:latin typeface="Calibri"/>
                <a:cs typeface="Calibri"/>
              </a:rPr>
              <a:t>Rahvusvahelise</a:t>
            </a:r>
            <a:r>
              <a:rPr lang="en-US" sz="2000" b="1" dirty="0">
                <a:latin typeface="Calibri"/>
                <a:cs typeface="Calibri"/>
              </a:rPr>
              <a:t> </a:t>
            </a:r>
            <a:r>
              <a:rPr lang="en-US" sz="2000" b="1" dirty="0" err="1">
                <a:latin typeface="Calibri"/>
                <a:cs typeface="Calibri"/>
              </a:rPr>
              <a:t>Arengukoostöö</a:t>
            </a:r>
            <a:r>
              <a:rPr lang="en-US" sz="2000" b="1" dirty="0">
                <a:latin typeface="Calibri"/>
                <a:cs typeface="Calibri"/>
              </a:rPr>
              <a:t> </a:t>
            </a:r>
            <a:r>
              <a:rPr lang="en-US" sz="2000" b="1" dirty="0" err="1">
                <a:latin typeface="Calibri"/>
                <a:cs typeface="Calibri"/>
              </a:rPr>
              <a:t>Keskusega</a:t>
            </a:r>
            <a:endParaRPr lang="en-US" sz="2000" b="1" dirty="0">
              <a:latin typeface="Calibri"/>
              <a:cs typeface="Calibri"/>
            </a:endParaRPr>
          </a:p>
          <a:p>
            <a:endParaRPr lang="en-US" b="1" dirty="0">
              <a:latin typeface="Calibri"/>
              <a:cs typeface="Calibri Light"/>
            </a:endParaRPr>
          </a:p>
        </p:txBody>
      </p:sp>
    </p:spTree>
    <p:extLst>
      <p:ext uri="{BB962C8B-B14F-4D97-AF65-F5344CB8AC3E}">
        <p14:creationId xmlns:p14="http://schemas.microsoft.com/office/powerpoint/2010/main" val="594397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ldi kohatäide 6" descr="Pilt, millel on kujutatud kaart&#10;&#10;Kirjeldus on genereeritud automaatselt">
            <a:extLst>
              <a:ext uri="{FF2B5EF4-FFF2-40B4-BE49-F238E27FC236}">
                <a16:creationId xmlns:a16="http://schemas.microsoft.com/office/drawing/2014/main" id="{1E6AB813-9BE3-4544-884C-532CFD839933}"/>
              </a:ext>
            </a:extLst>
          </p:cNvPr>
          <p:cNvPicPr>
            <a:picLocks noGrp="1" noChangeAspect="1"/>
          </p:cNvPicPr>
          <p:nvPr>
            <p:ph type="pic" sz="quarter" idx="14"/>
          </p:nvPr>
        </p:nvPicPr>
        <p:blipFill rotWithShape="1">
          <a:blip r:embed="rId3"/>
          <a:srcRect l="16835" r="7059" b="6"/>
          <a:stretch/>
        </p:blipFill>
        <p:spPr>
          <a:xfrm>
            <a:off x="4617364" y="0"/>
            <a:ext cx="4041909" cy="3571349"/>
          </a:xfrm>
          <a:noFill/>
          <a:effectLst>
            <a:softEdge rad="127000"/>
          </a:effectLst>
        </p:spPr>
      </p:pic>
      <p:sp>
        <p:nvSpPr>
          <p:cNvPr id="14" name="TextBox 13">
            <a:extLst>
              <a:ext uri="{FF2B5EF4-FFF2-40B4-BE49-F238E27FC236}">
                <a16:creationId xmlns:a16="http://schemas.microsoft.com/office/drawing/2014/main" id="{67354947-A857-4332-ADE0-3F7E8FAAB6F8}"/>
              </a:ext>
            </a:extLst>
          </p:cNvPr>
          <p:cNvSpPr txBox="1"/>
          <p:nvPr/>
        </p:nvSpPr>
        <p:spPr>
          <a:xfrm>
            <a:off x="432000" y="432000"/>
            <a:ext cx="5472000" cy="432000"/>
          </a:xfrm>
          <a:prstGeom prst="rect">
            <a:avLst/>
          </a:prstGeom>
        </p:spPr>
        <p:txBody>
          <a:bodyPr vert="horz" lIns="0" tIns="0" rIns="0" bIns="0" rtlCol="0" anchor="ctr">
            <a:normAutofit/>
          </a:bodyPr>
          <a:lstStyle/>
          <a:p>
            <a:pPr>
              <a:lnSpc>
                <a:spcPct val="90000"/>
              </a:lnSpc>
              <a:spcBef>
                <a:spcPct val="0"/>
              </a:spcBef>
              <a:spcAft>
                <a:spcPts val="600"/>
              </a:spcAft>
            </a:pPr>
            <a:r>
              <a:rPr lang="et-EE" sz="2400" b="1" kern="1200" dirty="0">
                <a:solidFill>
                  <a:schemeClr val="tx1">
                    <a:lumMod val="75000"/>
                    <a:lumOff val="25000"/>
                  </a:schemeClr>
                </a:solidFill>
                <a:latin typeface="+mj-lt"/>
                <a:ea typeface="+mj-ea"/>
                <a:cs typeface="+mj-cs"/>
              </a:rPr>
              <a:t> KOOSTÖÖ</a:t>
            </a:r>
          </a:p>
        </p:txBody>
      </p:sp>
      <p:sp>
        <p:nvSpPr>
          <p:cNvPr id="10" name="TextBox 9">
            <a:extLst>
              <a:ext uri="{FF2B5EF4-FFF2-40B4-BE49-F238E27FC236}">
                <a16:creationId xmlns:a16="http://schemas.microsoft.com/office/drawing/2014/main" id="{7641137D-7A2A-4824-978A-D00674C7F9C4}"/>
              </a:ext>
            </a:extLst>
          </p:cNvPr>
          <p:cNvSpPr txBox="1"/>
          <p:nvPr/>
        </p:nvSpPr>
        <p:spPr>
          <a:xfrm>
            <a:off x="404786" y="2784735"/>
            <a:ext cx="2473570" cy="709743"/>
          </a:xfrm>
          <a:prstGeom prst="rect">
            <a:avLst/>
          </a:prstGeom>
        </p:spPr>
        <p:txBody>
          <a:bodyPr vert="horz" lIns="0" tIns="0" rIns="0" bIns="0" rtlCol="0">
            <a:noAutofit/>
          </a:bodyPr>
          <a:lstStyle/>
          <a:p>
            <a:pPr>
              <a:lnSpc>
                <a:spcPct val="90000"/>
              </a:lnSpc>
              <a:spcBef>
                <a:spcPts val="1000"/>
              </a:spcBef>
            </a:pPr>
            <a:r>
              <a:rPr lang="et-EE" b="1" kern="1200" dirty="0">
                <a:solidFill>
                  <a:schemeClr val="tx1">
                    <a:lumMod val="75000"/>
                    <a:lumOff val="25000"/>
                  </a:schemeClr>
                </a:solidFill>
                <a:latin typeface="+mn-lt"/>
                <a:ea typeface="+mn-ea"/>
                <a:cs typeface="+mn-cs"/>
              </a:rPr>
              <a:t>KOV KOOSTÖÖ:</a:t>
            </a:r>
          </a:p>
          <a:p>
            <a:pPr>
              <a:lnSpc>
                <a:spcPct val="90000"/>
              </a:lnSpc>
              <a:spcBef>
                <a:spcPts val="1000"/>
              </a:spcBef>
            </a:pPr>
            <a:r>
              <a:rPr lang="fi-FI" b="0" i="0" dirty="0" err="1">
                <a:solidFill>
                  <a:srgbClr val="333333"/>
                </a:solidFill>
                <a:effectLst/>
                <a:latin typeface="Open Sans" panose="020B0606030504020204" pitchFamily="34" charset="0"/>
              </a:rPr>
              <a:t>Elva</a:t>
            </a:r>
            <a:r>
              <a:rPr lang="fi-FI" b="0" i="0" dirty="0">
                <a:solidFill>
                  <a:srgbClr val="333333"/>
                </a:solidFill>
                <a:effectLst/>
                <a:latin typeface="Open Sans" panose="020B0606030504020204" pitchFamily="34" charset="0"/>
              </a:rPr>
              <a:t> </a:t>
            </a:r>
            <a:r>
              <a:rPr lang="fi-FI" b="0" i="0" dirty="0" err="1">
                <a:solidFill>
                  <a:srgbClr val="333333"/>
                </a:solidFill>
                <a:effectLst/>
                <a:latin typeface="Open Sans" panose="020B0606030504020204" pitchFamily="34" charset="0"/>
              </a:rPr>
              <a:t>valla</a:t>
            </a:r>
            <a:r>
              <a:rPr lang="fi-FI" b="0" i="0" dirty="0">
                <a:solidFill>
                  <a:srgbClr val="333333"/>
                </a:solidFill>
                <a:effectLst/>
                <a:latin typeface="Open Sans" panose="020B0606030504020204" pitchFamily="34" charset="0"/>
              </a:rPr>
              <a:t> ja </a:t>
            </a:r>
            <a:r>
              <a:rPr lang="fi-FI" b="0" i="0" dirty="0" err="1">
                <a:solidFill>
                  <a:srgbClr val="333333"/>
                </a:solidFill>
                <a:effectLst/>
                <a:latin typeface="Open Sans" panose="020B0606030504020204" pitchFamily="34" charset="0"/>
              </a:rPr>
              <a:t>Baikivtsi</a:t>
            </a:r>
            <a:r>
              <a:rPr lang="fi-FI" b="0" i="0" dirty="0">
                <a:solidFill>
                  <a:srgbClr val="333333"/>
                </a:solidFill>
                <a:effectLst/>
                <a:latin typeface="Open Sans" panose="020B0606030504020204" pitchFamily="34" charset="0"/>
              </a:rPr>
              <a:t> </a:t>
            </a:r>
            <a:r>
              <a:rPr lang="fi-FI" b="0" i="0" dirty="0" err="1">
                <a:solidFill>
                  <a:srgbClr val="333333"/>
                </a:solidFill>
                <a:effectLst/>
                <a:latin typeface="Open Sans" panose="020B0606030504020204" pitchFamily="34" charset="0"/>
              </a:rPr>
              <a:t>valla</a:t>
            </a:r>
            <a:r>
              <a:rPr lang="fi-FI" b="0" i="0" dirty="0">
                <a:solidFill>
                  <a:srgbClr val="333333"/>
                </a:solidFill>
                <a:effectLst/>
                <a:latin typeface="Open Sans" panose="020B0606030504020204" pitchFamily="34" charset="0"/>
              </a:rPr>
              <a:t> </a:t>
            </a:r>
            <a:r>
              <a:rPr lang="fi-FI" b="0" i="0" dirty="0" err="1">
                <a:solidFill>
                  <a:srgbClr val="333333"/>
                </a:solidFill>
                <a:effectLst/>
                <a:latin typeface="Open Sans" panose="020B0606030504020204" pitchFamily="34" charset="0"/>
              </a:rPr>
              <a:t>vahel</a:t>
            </a:r>
            <a:r>
              <a:rPr lang="fi-FI" b="0" i="0" dirty="0">
                <a:solidFill>
                  <a:srgbClr val="333333"/>
                </a:solidFill>
                <a:effectLst/>
                <a:latin typeface="Open Sans" panose="020B0606030504020204" pitchFamily="34" charset="0"/>
              </a:rPr>
              <a:t> on </a:t>
            </a:r>
            <a:r>
              <a:rPr lang="fi-FI" b="0" i="0" dirty="0" err="1">
                <a:solidFill>
                  <a:srgbClr val="333333"/>
                </a:solidFill>
                <a:effectLst/>
                <a:latin typeface="Open Sans" panose="020B0606030504020204" pitchFamily="34" charset="0"/>
              </a:rPr>
              <a:t>sõlmitud</a:t>
            </a:r>
            <a:r>
              <a:rPr lang="fi-FI" b="0" i="0" dirty="0">
                <a:solidFill>
                  <a:srgbClr val="333333"/>
                </a:solidFill>
                <a:effectLst/>
                <a:latin typeface="Open Sans" panose="020B0606030504020204" pitchFamily="34" charset="0"/>
              </a:rPr>
              <a:t> </a:t>
            </a:r>
            <a:r>
              <a:rPr lang="fi-FI" b="0" i="0" dirty="0" err="1">
                <a:solidFill>
                  <a:srgbClr val="333333"/>
                </a:solidFill>
                <a:effectLst/>
                <a:latin typeface="Open Sans" panose="020B0606030504020204" pitchFamily="34" charset="0"/>
              </a:rPr>
              <a:t>koostöö</a:t>
            </a:r>
            <a:r>
              <a:rPr lang="fi-FI" b="0" i="0" dirty="0">
                <a:solidFill>
                  <a:srgbClr val="333333"/>
                </a:solidFill>
                <a:effectLst/>
                <a:latin typeface="Open Sans" panose="020B0606030504020204" pitchFamily="34" charset="0"/>
              </a:rPr>
              <a:t> </a:t>
            </a:r>
            <a:r>
              <a:rPr lang="fi-FI" b="0" i="0" dirty="0" err="1">
                <a:solidFill>
                  <a:srgbClr val="333333"/>
                </a:solidFill>
                <a:effectLst/>
                <a:latin typeface="Open Sans" panose="020B0606030504020204" pitchFamily="34" charset="0"/>
              </a:rPr>
              <a:t>kokkulepe</a:t>
            </a:r>
            <a:r>
              <a:rPr lang="fi-FI" b="0" i="0" dirty="0">
                <a:solidFill>
                  <a:srgbClr val="333333"/>
                </a:solidFill>
                <a:effectLst/>
                <a:latin typeface="Open Sans" panose="020B0606030504020204" pitchFamily="34" charset="0"/>
              </a:rPr>
              <a:t> 25. </a:t>
            </a:r>
            <a:r>
              <a:rPr lang="fi-FI" b="0" i="0" dirty="0" err="1">
                <a:solidFill>
                  <a:srgbClr val="333333"/>
                </a:solidFill>
                <a:effectLst/>
                <a:latin typeface="Open Sans" panose="020B0606030504020204" pitchFamily="34" charset="0"/>
              </a:rPr>
              <a:t>oktoobril</a:t>
            </a:r>
            <a:r>
              <a:rPr lang="fi-FI" b="0" i="0" dirty="0">
                <a:solidFill>
                  <a:srgbClr val="333333"/>
                </a:solidFill>
                <a:effectLst/>
                <a:latin typeface="Open Sans" panose="020B0606030504020204" pitchFamily="34" charset="0"/>
              </a:rPr>
              <a:t> 2019. </a:t>
            </a:r>
            <a:r>
              <a:rPr lang="fi-FI" b="0" i="0" dirty="0" err="1">
                <a:solidFill>
                  <a:srgbClr val="333333"/>
                </a:solidFill>
                <a:effectLst/>
                <a:latin typeface="Open Sans" panose="020B0606030504020204" pitchFamily="34" charset="0"/>
              </a:rPr>
              <a:t>aastal</a:t>
            </a:r>
            <a:r>
              <a:rPr lang="fi-FI" b="0" i="0" dirty="0">
                <a:solidFill>
                  <a:srgbClr val="333333"/>
                </a:solidFill>
                <a:effectLst/>
                <a:latin typeface="Open Sans" panose="020B0606030504020204" pitchFamily="34" charset="0"/>
              </a:rPr>
              <a:t>.</a:t>
            </a:r>
            <a:endParaRPr lang="et-EE" b="1" kern="1200" dirty="0">
              <a:solidFill>
                <a:schemeClr val="tx1">
                  <a:lumMod val="75000"/>
                  <a:lumOff val="25000"/>
                </a:schemeClr>
              </a:solidFill>
              <a:latin typeface="+mn-lt"/>
              <a:ea typeface="+mn-ea"/>
              <a:cs typeface="+mn-cs"/>
            </a:endParaRPr>
          </a:p>
          <a:p>
            <a:pPr>
              <a:lnSpc>
                <a:spcPct val="90000"/>
              </a:lnSpc>
              <a:spcBef>
                <a:spcPts val="1000"/>
              </a:spcBef>
            </a:pPr>
            <a:endParaRPr lang="et-EE" b="1" i="0" u="none" strike="noStrike" kern="1200" baseline="0" dirty="0">
              <a:solidFill>
                <a:schemeClr val="tx1">
                  <a:lumMod val="75000"/>
                  <a:lumOff val="25000"/>
                </a:schemeClr>
              </a:solidFill>
              <a:latin typeface="+mn-lt"/>
              <a:ea typeface="+mn-ea"/>
              <a:cs typeface="+mn-cs"/>
            </a:endParaRPr>
          </a:p>
        </p:txBody>
      </p:sp>
      <p:sp>
        <p:nvSpPr>
          <p:cNvPr id="18" name="TextBox 17">
            <a:extLst>
              <a:ext uri="{FF2B5EF4-FFF2-40B4-BE49-F238E27FC236}">
                <a16:creationId xmlns:a16="http://schemas.microsoft.com/office/drawing/2014/main" id="{0FA76A94-4508-4425-91C7-877BE15161DF}"/>
              </a:ext>
            </a:extLst>
          </p:cNvPr>
          <p:cNvSpPr txBox="1"/>
          <p:nvPr/>
        </p:nvSpPr>
        <p:spPr>
          <a:xfrm>
            <a:off x="432000" y="1511566"/>
            <a:ext cx="5472000" cy="4680434"/>
          </a:xfrm>
          <a:prstGeom prst="rect">
            <a:avLst/>
          </a:prstGeom>
        </p:spPr>
        <p:txBody>
          <a:bodyPr vert="horz" lIns="0" tIns="0" rIns="0" bIns="0" rtlCol="0" anchor="t">
            <a:normAutofit/>
          </a:bodyPr>
          <a:lstStyle/>
          <a:p>
            <a:pPr>
              <a:lnSpc>
                <a:spcPct val="90000"/>
              </a:lnSpc>
              <a:spcAft>
                <a:spcPts val="600"/>
              </a:spcAft>
              <a:buFont typeface="Arial" panose="020B0604020202020204" pitchFamily="34" charset="0"/>
              <a:buChar char="•"/>
            </a:pPr>
            <a:r>
              <a:rPr lang="et-EE" b="1" i="0" u="none" strike="noStrike" baseline="0" dirty="0">
                <a:solidFill>
                  <a:schemeClr val="tx1">
                    <a:lumMod val="75000"/>
                    <a:lumOff val="25000"/>
                  </a:schemeClr>
                </a:solidFill>
              </a:rPr>
              <a:t>UKRAINA (</a:t>
            </a:r>
            <a:r>
              <a:rPr lang="et-EE" b="1" i="0" u="none" strike="noStrike" baseline="0" dirty="0" err="1">
                <a:solidFill>
                  <a:schemeClr val="tx1">
                    <a:lumMod val="75000"/>
                    <a:lumOff val="25000"/>
                  </a:schemeClr>
                </a:solidFill>
              </a:rPr>
              <a:t>Tšernigiv</a:t>
            </a:r>
            <a:r>
              <a:rPr lang="et-EE" b="1" dirty="0">
                <a:solidFill>
                  <a:schemeClr val="tx1">
                    <a:lumMod val="75000"/>
                    <a:lumOff val="25000"/>
                  </a:schemeClr>
                </a:solidFill>
              </a:rPr>
              <a:t>, </a:t>
            </a:r>
            <a:r>
              <a:rPr lang="et-EE" b="1" dirty="0" err="1">
                <a:solidFill>
                  <a:schemeClr val="tx1">
                    <a:lumMod val="75000"/>
                    <a:lumOff val="25000"/>
                  </a:schemeClr>
                </a:solidFill>
              </a:rPr>
              <a:t>Ternopil</a:t>
            </a:r>
            <a:r>
              <a:rPr lang="et-EE" b="1" dirty="0">
                <a:solidFill>
                  <a:schemeClr val="tx1">
                    <a:lumMod val="75000"/>
                    <a:lumOff val="25000"/>
                  </a:schemeClr>
                </a:solidFill>
              </a:rPr>
              <a:t>)</a:t>
            </a:r>
            <a:endParaRPr lang="et-EE" b="1" i="0" u="none" strike="noStrike" baseline="0" dirty="0">
              <a:solidFill>
                <a:schemeClr val="tx1">
                  <a:lumMod val="75000"/>
                  <a:lumOff val="25000"/>
                </a:schemeClr>
              </a:solidFill>
            </a:endParaRPr>
          </a:p>
          <a:p>
            <a:pPr>
              <a:lnSpc>
                <a:spcPct val="90000"/>
              </a:lnSpc>
              <a:spcAft>
                <a:spcPts val="600"/>
              </a:spcAft>
              <a:buFont typeface="Arial" panose="020B0604020202020204" pitchFamily="34" charset="0"/>
              <a:buChar char="•"/>
            </a:pPr>
            <a:r>
              <a:rPr lang="et-EE" b="1" i="0" u="none" strike="noStrike" baseline="0" dirty="0">
                <a:solidFill>
                  <a:schemeClr val="tx1">
                    <a:lumMod val="75000"/>
                    <a:lumOff val="25000"/>
                  </a:schemeClr>
                </a:solidFill>
              </a:rPr>
              <a:t>GRUUSIA ( </a:t>
            </a:r>
            <a:r>
              <a:rPr lang="et-EE" b="1" i="0" u="none" strike="noStrike" baseline="0" dirty="0" err="1">
                <a:solidFill>
                  <a:schemeClr val="tx1">
                    <a:lumMod val="75000"/>
                    <a:lumOff val="25000"/>
                  </a:schemeClr>
                </a:solidFill>
              </a:rPr>
              <a:t>Telavi</a:t>
            </a:r>
            <a:r>
              <a:rPr lang="et-EE" b="1" i="0" u="none" strike="noStrike" baseline="0" dirty="0">
                <a:solidFill>
                  <a:schemeClr val="tx1">
                    <a:lumMod val="75000"/>
                    <a:lumOff val="25000"/>
                  </a:schemeClr>
                </a:solidFill>
              </a:rPr>
              <a:t>, </a:t>
            </a:r>
            <a:r>
              <a:rPr lang="et-EE" b="1" i="0" u="none" strike="noStrike" baseline="0" dirty="0" err="1">
                <a:solidFill>
                  <a:schemeClr val="tx1">
                    <a:lumMod val="75000"/>
                    <a:lumOff val="25000"/>
                  </a:schemeClr>
                </a:solidFill>
              </a:rPr>
              <a:t>Kahheetia</a:t>
            </a:r>
            <a:r>
              <a:rPr lang="et-EE" b="1" i="0" u="none" strike="noStrike" baseline="0" dirty="0">
                <a:solidFill>
                  <a:schemeClr val="tx1">
                    <a:lumMod val="75000"/>
                    <a:lumOff val="25000"/>
                  </a:schemeClr>
                </a:solidFill>
              </a:rPr>
              <a:t>)</a:t>
            </a:r>
            <a:endParaRPr lang="et-EE" b="1" i="0" u="none" strike="noStrike" baseline="0" dirty="0">
              <a:solidFill>
                <a:schemeClr val="tx1">
                  <a:lumMod val="75000"/>
                  <a:lumOff val="25000"/>
                </a:schemeClr>
              </a:solidFill>
              <a:cs typeface="Calibri Light"/>
            </a:endParaRPr>
          </a:p>
          <a:p>
            <a:pPr>
              <a:lnSpc>
                <a:spcPct val="90000"/>
              </a:lnSpc>
              <a:spcAft>
                <a:spcPts val="600"/>
              </a:spcAft>
              <a:buFont typeface="Arial" panose="020B0604020202020204" pitchFamily="34" charset="0"/>
              <a:buChar char="•"/>
            </a:pPr>
            <a:r>
              <a:rPr lang="et-EE" b="1" dirty="0">
                <a:solidFill>
                  <a:schemeClr val="tx1">
                    <a:lumMod val="75000"/>
                    <a:lumOff val="25000"/>
                  </a:schemeClr>
                </a:solidFill>
              </a:rPr>
              <a:t>EUREGIO PSKOV LIVONIA</a:t>
            </a:r>
            <a:endParaRPr lang="et-EE" b="1" i="0" u="none" strike="noStrike" baseline="0" dirty="0">
              <a:solidFill>
                <a:schemeClr val="tx1">
                  <a:lumMod val="75000"/>
                  <a:lumOff val="25000"/>
                </a:schemeClr>
              </a:solidFill>
            </a:endParaRPr>
          </a:p>
        </p:txBody>
      </p:sp>
      <p:sp>
        <p:nvSpPr>
          <p:cNvPr id="6" name="Slaidinumbri kohatäide 5">
            <a:extLst>
              <a:ext uri="{FF2B5EF4-FFF2-40B4-BE49-F238E27FC236}">
                <a16:creationId xmlns:a16="http://schemas.microsoft.com/office/drawing/2014/main" id="{1C554D9F-1895-486E-BFBA-905BB2D29E08}"/>
              </a:ext>
            </a:extLst>
          </p:cNvPr>
          <p:cNvSpPr>
            <a:spLocks noGrp="1"/>
          </p:cNvSpPr>
          <p:nvPr>
            <p:ph type="sldNum" sz="quarter" idx="33"/>
          </p:nvPr>
        </p:nvSpPr>
        <p:spPr>
          <a:xfrm>
            <a:off x="11727656" y="6277243"/>
            <a:ext cx="464344" cy="400188"/>
          </a:xfrm>
        </p:spPr>
        <p:txBody>
          <a:bodyPr vert="horz" lIns="0" tIns="0" rIns="0" bIns="0" rtlCol="0" anchor="ctr">
            <a:normAutofit/>
          </a:bodyPr>
          <a:lstStyle/>
          <a:p>
            <a:pPr>
              <a:spcAft>
                <a:spcPts val="600"/>
              </a:spcAft>
            </a:pPr>
            <a:fld id="{19B51A1E-902D-48AF-9020-955120F399B6}" type="slidenum">
              <a:rPr lang="et-EE" smtClean="0"/>
              <a:pPr>
                <a:spcAft>
                  <a:spcPts val="600"/>
                </a:spcAft>
              </a:pPr>
              <a:t>8</a:t>
            </a:fld>
            <a:endParaRPr lang="et-EE"/>
          </a:p>
        </p:txBody>
      </p:sp>
      <p:pic>
        <p:nvPicPr>
          <p:cNvPr id="15" name="Pildi kohatäide 14" descr="Pilt, millel on kujutatud kaart&#10;&#10;Kirjeldus on genereeritud automaatselt">
            <a:extLst>
              <a:ext uri="{FF2B5EF4-FFF2-40B4-BE49-F238E27FC236}">
                <a16:creationId xmlns:a16="http://schemas.microsoft.com/office/drawing/2014/main" id="{9F38373E-2705-490E-A69D-B61C3A1C11ED}"/>
              </a:ext>
            </a:extLst>
          </p:cNvPr>
          <p:cNvPicPr>
            <a:picLocks noGrp="1" noChangeAspect="1"/>
          </p:cNvPicPr>
          <p:nvPr>
            <p:ph type="pic" sz="quarter" idx="34"/>
          </p:nvPr>
        </p:nvPicPr>
        <p:blipFill>
          <a:blip r:embed="rId4"/>
          <a:srcRect l="11946" r="11946"/>
          <a:stretch>
            <a:fillRect/>
          </a:stretch>
        </p:blipFill>
        <p:spPr>
          <a:xfrm>
            <a:off x="3166856" y="2905988"/>
            <a:ext cx="4041912" cy="3571349"/>
          </a:xfrm>
          <a:effectLst>
            <a:softEdge rad="50800"/>
          </a:effectLst>
        </p:spPr>
      </p:pic>
      <p:sp>
        <p:nvSpPr>
          <p:cNvPr id="30" name="TextBox 29">
            <a:extLst>
              <a:ext uri="{FF2B5EF4-FFF2-40B4-BE49-F238E27FC236}">
                <a16:creationId xmlns:a16="http://schemas.microsoft.com/office/drawing/2014/main" id="{9E0666E5-5347-4AB8-A053-B3B85F3D1450}"/>
              </a:ext>
            </a:extLst>
          </p:cNvPr>
          <p:cNvSpPr txBox="1"/>
          <p:nvPr/>
        </p:nvSpPr>
        <p:spPr>
          <a:xfrm>
            <a:off x="9662882" y="6426937"/>
            <a:ext cx="1907652" cy="369332"/>
          </a:xfrm>
          <a:prstGeom prst="rect">
            <a:avLst/>
          </a:prstGeom>
          <a:noFill/>
        </p:spPr>
        <p:txBody>
          <a:bodyPr wrap="square">
            <a:spAutoFit/>
          </a:bodyPr>
          <a:lstStyle/>
          <a:p>
            <a:r>
              <a:rPr lang="et-EE" b="1" dirty="0">
                <a:solidFill>
                  <a:srgbClr val="000000"/>
                </a:solidFill>
              </a:rPr>
              <a:t>Alates 2012… </a:t>
            </a:r>
            <a:endParaRPr lang="et-EE" b="1" i="0" u="none" strike="noStrike" baseline="0" dirty="0">
              <a:solidFill>
                <a:srgbClr val="000000"/>
              </a:solidFill>
            </a:endParaRPr>
          </a:p>
        </p:txBody>
      </p:sp>
      <p:pic>
        <p:nvPicPr>
          <p:cNvPr id="34" name="Pildi kohatäide 14">
            <a:extLst>
              <a:ext uri="{FF2B5EF4-FFF2-40B4-BE49-F238E27FC236}">
                <a16:creationId xmlns:a16="http://schemas.microsoft.com/office/drawing/2014/main" id="{ADF00C09-A191-4CAF-9C25-74B81E6F7133}"/>
              </a:ext>
            </a:extLst>
          </p:cNvPr>
          <p:cNvPicPr>
            <a:picLocks noChangeAspect="1"/>
          </p:cNvPicPr>
          <p:nvPr/>
        </p:nvPicPr>
        <p:blipFill rotWithShape="1">
          <a:blip r:embed="rId5"/>
          <a:srcRect l="-8752" t="-29972" r="-8752" b="-29972"/>
          <a:stretch/>
        </p:blipFill>
        <p:spPr>
          <a:xfrm>
            <a:off x="7770611" y="2870577"/>
            <a:ext cx="3859619" cy="341028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a:effectLst>
            <a:softEdge rad="50800"/>
          </a:effectLst>
        </p:spPr>
      </p:pic>
      <p:pic>
        <p:nvPicPr>
          <p:cNvPr id="11" name="Pildi kohatäide 14">
            <a:extLst>
              <a:ext uri="{FF2B5EF4-FFF2-40B4-BE49-F238E27FC236}">
                <a16:creationId xmlns:a16="http://schemas.microsoft.com/office/drawing/2014/main" id="{ED1E3345-B91C-4384-B79F-A11C8D9DC6F0}"/>
              </a:ext>
            </a:extLst>
          </p:cNvPr>
          <p:cNvPicPr>
            <a:picLocks noChangeAspect="1"/>
          </p:cNvPicPr>
          <p:nvPr/>
        </p:nvPicPr>
        <p:blipFill>
          <a:blip r:embed="rId6"/>
          <a:srcRect l="7559" r="7559"/>
          <a:stretch/>
        </p:blipFill>
        <p:spPr>
          <a:xfrm>
            <a:off x="8882913" y="900286"/>
            <a:ext cx="2902966" cy="256500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a:effectLst>
            <a:softEdge rad="50800"/>
          </a:effectLst>
        </p:spPr>
      </p:pic>
    </p:spTree>
    <p:extLst>
      <p:ext uri="{BB962C8B-B14F-4D97-AF65-F5344CB8AC3E}">
        <p14:creationId xmlns:p14="http://schemas.microsoft.com/office/powerpoint/2010/main" val="3387981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idinumbri kohatäide 5">
            <a:extLst>
              <a:ext uri="{FF2B5EF4-FFF2-40B4-BE49-F238E27FC236}">
                <a16:creationId xmlns:a16="http://schemas.microsoft.com/office/drawing/2014/main" id="{1C554D9F-1895-486E-BFBA-905BB2D29E08}"/>
              </a:ext>
            </a:extLst>
          </p:cNvPr>
          <p:cNvSpPr>
            <a:spLocks noGrp="1"/>
          </p:cNvSpPr>
          <p:nvPr>
            <p:ph type="sldNum" sz="quarter" idx="33"/>
          </p:nvPr>
        </p:nvSpPr>
        <p:spPr>
          <a:xfrm>
            <a:off x="11727656" y="6277243"/>
            <a:ext cx="464344" cy="400188"/>
          </a:xfrm>
        </p:spPr>
        <p:txBody>
          <a:bodyPr vert="horz" lIns="0" tIns="0" rIns="0" bIns="0" rtlCol="0" anchor="ctr">
            <a:normAutofit/>
          </a:bodyPr>
          <a:lstStyle/>
          <a:p>
            <a:pPr>
              <a:spcAft>
                <a:spcPts val="600"/>
              </a:spcAft>
            </a:pPr>
            <a:fld id="{19B51A1E-902D-48AF-9020-955120F399B6}" type="slidenum">
              <a:rPr lang="et-EE" smtClean="0"/>
              <a:pPr>
                <a:spcAft>
                  <a:spcPts val="600"/>
                </a:spcAft>
              </a:pPr>
              <a:t>9</a:t>
            </a:fld>
            <a:endParaRPr lang="et-EE"/>
          </a:p>
        </p:txBody>
      </p:sp>
      <p:pic>
        <p:nvPicPr>
          <p:cNvPr id="31" name="Pildi kohatäide 6">
            <a:extLst>
              <a:ext uri="{FF2B5EF4-FFF2-40B4-BE49-F238E27FC236}">
                <a16:creationId xmlns:a16="http://schemas.microsoft.com/office/drawing/2014/main" id="{D5860561-32DF-4A4E-9FDF-8A0ADDD8F4E5}"/>
              </a:ext>
            </a:extLst>
          </p:cNvPr>
          <p:cNvPicPr>
            <a:picLocks noChangeAspect="1"/>
          </p:cNvPicPr>
          <p:nvPr/>
        </p:nvPicPr>
        <p:blipFill>
          <a:blip r:embed="rId3"/>
          <a:srcRect l="7559" r="7559"/>
          <a:stretch/>
        </p:blipFill>
        <p:spPr>
          <a:xfrm>
            <a:off x="4070325" y="2903461"/>
            <a:ext cx="3631936" cy="3209103"/>
          </a:xfrm>
          <a:prstGeom prst="rect">
            <a:avLst/>
          </a:prstGeom>
          <a:ln>
            <a:noFill/>
          </a:ln>
          <a:effectLst>
            <a:softEdge rad="112500"/>
          </a:effectLst>
        </p:spPr>
      </p:pic>
      <p:pic>
        <p:nvPicPr>
          <p:cNvPr id="32" name="Pildi kohatäide 6">
            <a:extLst>
              <a:ext uri="{FF2B5EF4-FFF2-40B4-BE49-F238E27FC236}">
                <a16:creationId xmlns:a16="http://schemas.microsoft.com/office/drawing/2014/main" id="{BBAEC920-6973-4969-BF88-556EC531E926}"/>
              </a:ext>
            </a:extLst>
          </p:cNvPr>
          <p:cNvPicPr>
            <a:picLocks noChangeAspect="1"/>
          </p:cNvPicPr>
          <p:nvPr/>
        </p:nvPicPr>
        <p:blipFill>
          <a:blip r:embed="rId4"/>
          <a:srcRect l="7559" r="7559"/>
          <a:stretch/>
        </p:blipFill>
        <p:spPr>
          <a:xfrm>
            <a:off x="524134" y="3952211"/>
            <a:ext cx="3288656" cy="2905789"/>
          </a:xfrm>
          <a:prstGeom prst="rect">
            <a:avLst/>
          </a:prstGeom>
          <a:ln>
            <a:noFill/>
          </a:ln>
          <a:effectLst>
            <a:softEdge rad="112500"/>
          </a:effectLst>
        </p:spPr>
      </p:pic>
      <p:pic>
        <p:nvPicPr>
          <p:cNvPr id="9" name="Pildi kohatäide 8" descr="Pilt, millel on kujutatud isik, siseruumis, sein, põrand&#10;&#10;Kirjeldus on genereeritud automaatselt">
            <a:extLst>
              <a:ext uri="{FF2B5EF4-FFF2-40B4-BE49-F238E27FC236}">
                <a16:creationId xmlns:a16="http://schemas.microsoft.com/office/drawing/2014/main" id="{E12E4D1A-789A-42DE-BFF4-B9F98688FBA9}"/>
              </a:ext>
            </a:extLst>
          </p:cNvPr>
          <p:cNvPicPr>
            <a:picLocks noGrp="1" noChangeAspect="1"/>
          </p:cNvPicPr>
          <p:nvPr>
            <p:ph type="pic" sz="quarter" idx="14"/>
          </p:nvPr>
        </p:nvPicPr>
        <p:blipFill>
          <a:blip r:embed="rId5"/>
          <a:srcRect l="12319" r="12319"/>
          <a:stretch>
            <a:fillRect/>
          </a:stretch>
        </p:blipFill>
        <p:spPr>
          <a:xfrm>
            <a:off x="8084925" y="506896"/>
            <a:ext cx="3308373" cy="2922104"/>
          </a:xfrm>
          <a:prstGeom prst="rect">
            <a:avLst/>
          </a:prstGeom>
          <a:ln>
            <a:noFill/>
          </a:ln>
          <a:effectLst>
            <a:softEdge rad="112500"/>
          </a:effectLst>
        </p:spPr>
      </p:pic>
      <p:pic>
        <p:nvPicPr>
          <p:cNvPr id="12" name="Pildi kohatäide 11" descr="Pilt, millel on kujutatud tekst, puu, rohi, väljas&#10;&#10;Kirjeldus on genereeritud automaatselt">
            <a:extLst>
              <a:ext uri="{FF2B5EF4-FFF2-40B4-BE49-F238E27FC236}">
                <a16:creationId xmlns:a16="http://schemas.microsoft.com/office/drawing/2014/main" id="{FBCB5D87-F8A4-4122-AF1F-B32EC519B88D}"/>
              </a:ext>
            </a:extLst>
          </p:cNvPr>
          <p:cNvPicPr>
            <a:picLocks noGrp="1" noChangeAspect="1"/>
          </p:cNvPicPr>
          <p:nvPr>
            <p:ph type="pic" sz="quarter" idx="34"/>
          </p:nvPr>
        </p:nvPicPr>
        <p:blipFill>
          <a:blip r:embed="rId6"/>
          <a:srcRect t="16856" b="16856"/>
          <a:stretch>
            <a:fillRect/>
          </a:stretch>
        </p:blipFill>
        <p:spPr>
          <a:xfrm>
            <a:off x="7796058" y="3517459"/>
            <a:ext cx="3597240" cy="3178447"/>
          </a:xfrm>
          <a:prstGeom prst="rect">
            <a:avLst/>
          </a:prstGeom>
          <a:ln>
            <a:noFill/>
          </a:ln>
          <a:effectLst>
            <a:softEdge rad="112500"/>
          </a:effectLst>
        </p:spPr>
      </p:pic>
      <p:pic>
        <p:nvPicPr>
          <p:cNvPr id="22" name="Pildi kohatäide 14">
            <a:extLst>
              <a:ext uri="{FF2B5EF4-FFF2-40B4-BE49-F238E27FC236}">
                <a16:creationId xmlns:a16="http://schemas.microsoft.com/office/drawing/2014/main" id="{95F42053-DED4-4460-A9D5-7033E9CAE9AF}"/>
              </a:ext>
            </a:extLst>
          </p:cNvPr>
          <p:cNvPicPr>
            <a:picLocks noChangeAspect="1"/>
          </p:cNvPicPr>
          <p:nvPr/>
        </p:nvPicPr>
        <p:blipFill>
          <a:blip r:embed="rId7"/>
          <a:srcRect t="16866" b="16866"/>
          <a:stretch/>
        </p:blipFill>
        <p:spPr>
          <a:xfrm>
            <a:off x="4625815" y="221385"/>
            <a:ext cx="2761465" cy="2439973"/>
          </a:xfrm>
          <a:prstGeom prst="rect">
            <a:avLst/>
          </a:prstGeom>
          <a:ln>
            <a:noFill/>
          </a:ln>
          <a:effectLst>
            <a:softEdge rad="112500"/>
          </a:effectLst>
        </p:spPr>
      </p:pic>
      <p:pic>
        <p:nvPicPr>
          <p:cNvPr id="36" name="Pilt 35" descr="Pilt, millel on kujutatud sein, siseruumis, laud, isik&#10;&#10;Kirjeldus on genereeritud automaatselt">
            <a:extLst>
              <a:ext uri="{FF2B5EF4-FFF2-40B4-BE49-F238E27FC236}">
                <a16:creationId xmlns:a16="http://schemas.microsoft.com/office/drawing/2014/main" id="{6CCF3DAE-79BA-429B-8A93-08B6F48618E1}"/>
              </a:ext>
            </a:extLst>
          </p:cNvPr>
          <p:cNvPicPr>
            <a:picLocks noChangeAspect="1"/>
          </p:cNvPicPr>
          <p:nvPr/>
        </p:nvPicPr>
        <p:blipFill>
          <a:blip r:embed="rId8"/>
          <a:stretch>
            <a:fillRect/>
          </a:stretch>
        </p:blipFill>
        <p:spPr>
          <a:xfrm>
            <a:off x="653191" y="972636"/>
            <a:ext cx="3878827" cy="2905788"/>
          </a:xfrm>
          <a:prstGeom prst="rect">
            <a:avLst/>
          </a:prstGeom>
          <a:ln>
            <a:noFill/>
          </a:ln>
          <a:effectLst>
            <a:softEdge rad="112500"/>
          </a:effectLst>
        </p:spPr>
      </p:pic>
    </p:spTree>
    <p:extLst>
      <p:ext uri="{BB962C8B-B14F-4D97-AF65-F5344CB8AC3E}">
        <p14:creationId xmlns:p14="http://schemas.microsoft.com/office/powerpoint/2010/main" val="608054922"/>
      </p:ext>
    </p:extLst>
  </p:cSld>
  <p:clrMapOvr>
    <a:masterClrMapping/>
  </p:clrMapOvr>
</p:sld>
</file>

<file path=ppt/theme/theme1.xml><?xml version="1.0" encoding="utf-8"?>
<a:theme xmlns:a="http://schemas.openxmlformats.org/drawingml/2006/main" name="Office’i kujundus">
  <a:themeElements>
    <a:clrScheme name="Custom 129">
      <a:dk1>
        <a:sysClr val="windowText" lastClr="000000"/>
      </a:dk1>
      <a:lt1>
        <a:srgbClr val="FFFFFF"/>
      </a:lt1>
      <a:dk2>
        <a:srgbClr val="3F3F3F"/>
      </a:dk2>
      <a:lt2>
        <a:srgbClr val="F2F2F2"/>
      </a:lt2>
      <a:accent1>
        <a:srgbClr val="25C6E3"/>
      </a:accent1>
      <a:accent2>
        <a:srgbClr val="E80554"/>
      </a:accent2>
      <a:accent3>
        <a:srgbClr val="A9E26F"/>
      </a:accent3>
      <a:accent4>
        <a:srgbClr val="EAD000"/>
      </a:accent4>
      <a:accent5>
        <a:srgbClr val="1A0F49"/>
      </a:accent5>
      <a:accent6>
        <a:srgbClr val="FF4A01"/>
      </a:accent6>
      <a:hlink>
        <a:srgbClr val="25C6E3"/>
      </a:hlink>
      <a:folHlink>
        <a:srgbClr val="25C6E3"/>
      </a:folHlink>
    </a:clrScheme>
    <a:fontScheme name="Custom 147">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19715736_TF16411253.potx" id="{786187D4-7012-40AF-8891-A98AA7E49820}" vid="{1213C75A-7ACD-4236-B88C-2FDD9C543705}"/>
    </a:ext>
  </a:extLst>
</a:theme>
</file>

<file path=ppt/theme/theme2.xml><?xml version="1.0" encoding="utf-8"?>
<a:theme xmlns:a="http://schemas.openxmlformats.org/drawingml/2006/main" name="Office’i kujund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i kujund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9" ma:contentTypeDescription="Create a new document." ma:contentTypeScope="" ma:versionID="76e25e1730b4532ab1d5e5b131a96a5a">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d1e9281a84c4949647088091c718de3"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D8A50AA-654B-45CA-B6AD-FDA9E9535EF9}">
  <ds:schemaRefs>
    <ds:schemaRef ds:uri="http://purl.org/dc/dcmitype/"/>
    <ds:schemaRef ds:uri="http://schemas.microsoft.com/office/2006/documentManagement/types"/>
    <ds:schemaRef ds:uri="http://purl.org/dc/elements/1.1/"/>
    <ds:schemaRef ds:uri="http://purl.org/dc/terms/"/>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 ds:uri="fb0879af-3eba-417a-a55a-ffe6dcd6ca77"/>
    <ds:schemaRef ds:uri="6dc4bcd6-49db-4c07-9060-8acfc67cef9f"/>
    <ds:schemaRef ds:uri="http://schemas.microsoft.com/sharepoint/v3"/>
  </ds:schemaRefs>
</ds:datastoreItem>
</file>

<file path=customXml/itemProps2.xml><?xml version="1.0" encoding="utf-8"?>
<ds:datastoreItem xmlns:ds="http://schemas.openxmlformats.org/officeDocument/2006/customXml" ds:itemID="{D4F06F66-218D-4D1C-873A-158A1848B8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Geomeetriline esitlus</Template>
  <TotalTime>236</TotalTime>
  <Words>447</Words>
  <Application>Microsoft Office PowerPoint</Application>
  <PresentationFormat>Laiekraan</PresentationFormat>
  <Paragraphs>77</Paragraphs>
  <Slides>11</Slides>
  <Notes>10</Notes>
  <HiddenSlides>0</HiddenSlides>
  <MMClips>0</MMClips>
  <ScaleCrop>false</ScaleCrop>
  <HeadingPairs>
    <vt:vector size="6" baseType="variant">
      <vt:variant>
        <vt:lpstr>Kasutatud fondid</vt:lpstr>
      </vt:variant>
      <vt:variant>
        <vt:i4>6</vt:i4>
      </vt:variant>
      <vt:variant>
        <vt:lpstr>Kujundus</vt:lpstr>
      </vt:variant>
      <vt:variant>
        <vt:i4>1</vt:i4>
      </vt:variant>
      <vt:variant>
        <vt:lpstr>Slaidipealkirjad</vt:lpstr>
      </vt:variant>
      <vt:variant>
        <vt:i4>11</vt:i4>
      </vt:variant>
    </vt:vector>
  </HeadingPairs>
  <TitlesOfParts>
    <vt:vector size="18" baseType="lpstr">
      <vt:lpstr>Arial</vt:lpstr>
      <vt:lpstr>Calibri</vt:lpstr>
      <vt:lpstr>Calibri Light</vt:lpstr>
      <vt:lpstr>Corbel</vt:lpstr>
      <vt:lpstr>Open Sans</vt:lpstr>
      <vt:lpstr>Times New Roman</vt:lpstr>
      <vt:lpstr>Office’i kujundus</vt:lpstr>
      <vt:lpstr>RAHVUSVAHELINE KOOSTÖÖ</vt:lpstr>
      <vt:lpstr>PARTNERRIIGID  </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   AITÄH!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RAHVUSVAHELINE KOOSTÖÖ</dc:title>
  <dc:creator>Jane Nirgi</dc:creator>
  <cp:lastModifiedBy>Jane Nirgi</cp:lastModifiedBy>
  <cp:revision>178</cp:revision>
  <dcterms:created xsi:type="dcterms:W3CDTF">2021-12-03T07:55:18Z</dcterms:created>
  <dcterms:modified xsi:type="dcterms:W3CDTF">2021-12-07T10:24:01Z</dcterms:modified>
</cp:coreProperties>
</file>