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5119350" cy="10691813"/>
  <p:notesSz cx="7559675" cy="10691813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47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572" y="90"/>
      </p:cViewPr>
      <p:guideLst>
        <p:guide orient="horz" pos="3367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Lucida Sans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Lucida Sans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Lucida Sans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52BAB7A-E2C6-49BA-AC87-55A833C22CFD}" type="slidenum">
              <a:t>‹#›</a:t>
            </a:fld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89980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et-EE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8B083C5-F3DB-4868-A843-11FFE166EC9E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34319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t-EE" sz="2000" b="0" i="0" u="none" strike="noStrike" kern="1200" cap="none" spc="0" baseline="0">
        <a:solidFill>
          <a:srgbClr val="000000"/>
        </a:solidFill>
        <a:uFillTx/>
        <a:latin typeface="Arial" pitchFamily="18"/>
        <a:ea typeface="SimSun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46150" y="812800"/>
            <a:ext cx="5665788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t-E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 hasCustomPrompt="1"/>
          </p:nvPr>
        </p:nvSpPr>
        <p:spPr>
          <a:xfrm>
            <a:off x="4679355" y="1025427"/>
            <a:ext cx="9306520" cy="6120680"/>
          </a:xfrm>
        </p:spPr>
        <p:txBody>
          <a:bodyPr/>
          <a:lstStyle>
            <a:lvl1pPr>
              <a:buNone/>
              <a:defRPr lang="en-US" sz="7200" b="1">
                <a:solidFill>
                  <a:srgbClr val="00508F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et-EE" dirty="0"/>
              <a:t>Projekti nimetus ja peamine eesmärk</a:t>
            </a:r>
            <a:br>
              <a:rPr lang="et-EE" dirty="0"/>
            </a:br>
            <a:r>
              <a:rPr lang="et-EE" dirty="0"/>
              <a:t>(Kirjastiil </a:t>
            </a:r>
            <a:br>
              <a:rPr lang="et-EE" dirty="0"/>
            </a:br>
            <a:r>
              <a:rPr lang="et-EE" dirty="0" err="1"/>
              <a:t>Trebuchet</a:t>
            </a:r>
            <a:r>
              <a:rPr lang="et-EE" dirty="0"/>
              <a:t> MS, </a:t>
            </a:r>
            <a:br>
              <a:rPr lang="et-EE" dirty="0"/>
            </a:br>
            <a:r>
              <a:rPr lang="et-EE" dirty="0" err="1"/>
              <a:t>bold</a:t>
            </a:r>
            <a:r>
              <a:rPr lang="et-EE" dirty="0"/>
              <a:t>, suurus 72)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 hasCustomPrompt="1"/>
          </p:nvPr>
        </p:nvSpPr>
        <p:spPr>
          <a:xfrm>
            <a:off x="4679355" y="7434138"/>
            <a:ext cx="7056784" cy="2736304"/>
          </a:xfrm>
        </p:spPr>
        <p:txBody>
          <a:bodyPr anchorCtr="1"/>
          <a:lstStyle>
            <a:lvl1pPr marL="0" indent="0" algn="ctr">
              <a:buNone/>
              <a:defRPr sz="4800">
                <a:solidFill>
                  <a:srgbClr val="00508F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et-EE" dirty="0"/>
              <a:t>Lisainfo </a:t>
            </a:r>
            <a:br>
              <a:rPr lang="et-EE" dirty="0"/>
            </a:br>
            <a:r>
              <a:rPr lang="et-EE" dirty="0"/>
              <a:t>(Kirjastiil </a:t>
            </a:r>
            <a:r>
              <a:rPr lang="et-EE" dirty="0" err="1"/>
              <a:t>Trebuchet</a:t>
            </a:r>
            <a:r>
              <a:rPr lang="et-EE" dirty="0"/>
              <a:t> MS regulaar, suurus 48)</a:t>
            </a:r>
          </a:p>
        </p:txBody>
      </p:sp>
      <p:sp>
        <p:nvSpPr>
          <p:cNvPr id="8" name="Pildi kohatäide 7">
            <a:extLst>
              <a:ext uri="{FF2B5EF4-FFF2-40B4-BE49-F238E27FC236}">
                <a16:creationId xmlns:a16="http://schemas.microsoft.com/office/drawing/2014/main" id="{E74F89F1-AC33-491D-A2A4-2841E4C25D2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952288" y="7434263"/>
            <a:ext cx="2087562" cy="2736850"/>
          </a:xfrm>
        </p:spPr>
        <p:txBody>
          <a:bodyPr/>
          <a:lstStyle>
            <a:lvl1pPr marL="108000" indent="0" algn="ctr">
              <a:buNone/>
              <a:defRPr sz="4800">
                <a:solidFill>
                  <a:srgbClr val="00508F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t-EE" dirty="0"/>
              <a:t>Logo</a:t>
            </a:r>
            <a:br>
              <a:rPr lang="et-EE" dirty="0"/>
            </a:br>
            <a:r>
              <a:rPr lang="et-EE" dirty="0" err="1"/>
              <a:t>jpg</a:t>
            </a:r>
            <a:r>
              <a:rPr lang="et-EE" dirty="0"/>
              <a:t> failina</a:t>
            </a:r>
          </a:p>
        </p:txBody>
      </p:sp>
    </p:spTree>
    <p:extLst>
      <p:ext uri="{BB962C8B-B14F-4D97-AF65-F5344CB8AC3E}">
        <p14:creationId xmlns:p14="http://schemas.microsoft.com/office/powerpoint/2010/main" val="45331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352806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55998" y="425881"/>
            <a:ext cx="13607643" cy="17848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lvl="0"/>
            <a:endParaRPr lang="et-E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55998" y="2501642"/>
            <a:ext cx="13607643" cy="70563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755998" y="9740161"/>
            <a:ext cx="3522597" cy="7372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5171041" y="9740161"/>
            <a:ext cx="4792681" cy="7372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10841044" y="9740161"/>
            <a:ext cx="3522597" cy="7372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607E7168-201F-4F21-9E11-F2FF094F39C8}" type="slidenum">
              <a:t>‹#›</a:t>
            </a:fld>
            <a:endParaRPr lang="et-EE"/>
          </a:p>
        </p:txBody>
      </p:sp>
      <p:pic>
        <p:nvPicPr>
          <p:cNvPr id="9" name="Pilt 8">
            <a:extLst>
              <a:ext uri="{FF2B5EF4-FFF2-40B4-BE49-F238E27FC236}">
                <a16:creationId xmlns:a16="http://schemas.microsoft.com/office/drawing/2014/main" id="{BDACD742-E698-4A81-9858-8B70DC92F8A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15119350" cy="1069112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et-EE" sz="6220" b="0" i="0" u="none" strike="noStrike" kern="1200" cap="none" spc="0" baseline="0">
          <a:solidFill>
            <a:srgbClr val="000000"/>
          </a:solidFill>
          <a:uFillTx/>
          <a:latin typeface="Arial" pitchFamily="18"/>
          <a:ea typeface="SimSun" pitchFamily="2"/>
        </a:defRPr>
      </a:lvl1pPr>
    </p:titleStyle>
    <p:bodyStyle>
      <a:lvl1pPr marL="431999" marR="0" lvl="0" indent="-323999" defTabSz="914400" rtl="0" fontAlgn="auto" hangingPunct="0">
        <a:lnSpc>
          <a:spcPct val="100000"/>
        </a:lnSpc>
        <a:spcBef>
          <a:spcPts val="0"/>
        </a:spcBef>
        <a:spcAft>
          <a:spcPts val="2005"/>
        </a:spcAft>
        <a:buSzPct val="45000"/>
        <a:buFont typeface="StarSymbol"/>
        <a:buChar char="●"/>
        <a:tabLst/>
        <a:defRPr lang="en-US" sz="4520" b="0" i="0" u="none" strike="noStrike" kern="1200" cap="none" spc="0" baseline="0">
          <a:solidFill>
            <a:srgbClr val="000000"/>
          </a:solidFill>
          <a:uFillTx/>
          <a:latin typeface="Arial" pitchFamily="18"/>
          <a:ea typeface="SimSun" pitchFamily="2"/>
          <a:cs typeface="Lucida Sans" pitchFamily="2"/>
        </a:defRPr>
      </a:lvl1pPr>
      <a:lvl2pPr marL="863998" marR="0" lvl="1" indent="-323999" defTabSz="914400" rtl="0" fontAlgn="auto" hangingPunct="1">
        <a:lnSpc>
          <a:spcPct val="100000"/>
        </a:lnSpc>
        <a:spcBef>
          <a:spcPts val="0"/>
        </a:spcBef>
        <a:spcAft>
          <a:spcPts val="1600"/>
        </a:spcAft>
        <a:buSzPct val="75000"/>
        <a:buFont typeface="StarSymbol"/>
        <a:buChar char="–"/>
        <a:tabLst/>
        <a:defRPr lang="en-US" sz="3960" b="0" i="0" u="none" strike="noStrike" kern="1200" cap="none" spc="0" baseline="0">
          <a:solidFill>
            <a:srgbClr val="000000"/>
          </a:solidFill>
          <a:uFillTx/>
          <a:latin typeface="Arial" pitchFamily="18"/>
          <a:ea typeface="SimSun" pitchFamily="2"/>
          <a:cs typeface="Lucida Sans" pitchFamily="2"/>
        </a:defRPr>
      </a:lvl2pPr>
      <a:lvl3pPr marL="1295997" marR="0" lvl="2" indent="-287999" defTabSz="914400" rtl="0" fontAlgn="auto" hangingPunct="1">
        <a:lnSpc>
          <a:spcPct val="100000"/>
        </a:lnSpc>
        <a:spcBef>
          <a:spcPts val="0"/>
        </a:spcBef>
        <a:spcAft>
          <a:spcPts val="1200"/>
        </a:spcAft>
        <a:buSzPct val="45000"/>
        <a:buFont typeface="StarSymbol"/>
        <a:buChar char="●"/>
        <a:tabLst/>
        <a:defRPr lang="en-US" sz="3390" b="0" i="0" u="none" strike="noStrike" kern="1200" cap="none" spc="0" baseline="0">
          <a:solidFill>
            <a:srgbClr val="000000"/>
          </a:solidFill>
          <a:uFillTx/>
          <a:latin typeface="Arial" pitchFamily="18"/>
          <a:ea typeface="SimSun" pitchFamily="2"/>
          <a:cs typeface="Lucida Sans" pitchFamily="2"/>
        </a:defRPr>
      </a:lvl3pPr>
      <a:lvl4pPr marL="1727996" marR="0" lvl="3" indent="-215999" defTabSz="914400" rtl="0" fontAlgn="auto" hangingPunct="1">
        <a:lnSpc>
          <a:spcPct val="100000"/>
        </a:lnSpc>
        <a:spcBef>
          <a:spcPts val="0"/>
        </a:spcBef>
        <a:spcAft>
          <a:spcPts val="800"/>
        </a:spcAft>
        <a:buSzPct val="75000"/>
        <a:buFont typeface="StarSymbol"/>
        <a:buChar char="–"/>
        <a:tabLst/>
        <a:defRPr lang="en-US" sz="2830" b="0" i="0" u="none" strike="noStrike" kern="1200" cap="none" spc="0" baseline="0">
          <a:solidFill>
            <a:srgbClr val="000000"/>
          </a:solidFill>
          <a:uFillTx/>
          <a:latin typeface="Arial" pitchFamily="18"/>
          <a:ea typeface="SimSun" pitchFamily="2"/>
          <a:cs typeface="Lucida Sans" pitchFamily="2"/>
        </a:defRPr>
      </a:lvl4pPr>
      <a:lvl5pPr marL="2159995" marR="0" lvl="4" indent="-215999" defTabSz="914400" rtl="0" fontAlgn="auto" hangingPunct="1">
        <a:lnSpc>
          <a:spcPct val="100000"/>
        </a:lnSpc>
        <a:spcBef>
          <a:spcPts val="0"/>
        </a:spcBef>
        <a:spcAft>
          <a:spcPts val="400"/>
        </a:spcAft>
        <a:buSzPct val="45000"/>
        <a:buFont typeface="StarSymbol"/>
        <a:buChar char="●"/>
        <a:tabLst/>
        <a:defRPr lang="en-US" sz="2830" b="0" i="0" u="none" strike="noStrike" kern="1200" cap="none" spc="0" baseline="0">
          <a:solidFill>
            <a:srgbClr val="000000"/>
          </a:solidFill>
          <a:uFillTx/>
          <a:latin typeface="Arial" pitchFamily="18"/>
          <a:ea typeface="SimSun" pitchFamily="2"/>
          <a:cs typeface="Lucida Sans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>
            <a:extLst>
              <a:ext uri="{FF2B5EF4-FFF2-40B4-BE49-F238E27FC236}">
                <a16:creationId xmlns:a16="http://schemas.microsoft.com/office/drawing/2014/main" id="{2F634A03-8D70-4562-98AC-D64698477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1283" y="305346"/>
            <a:ext cx="10644045" cy="6912767"/>
          </a:xfrm>
        </p:spPr>
        <p:txBody>
          <a:bodyPr/>
          <a:lstStyle/>
          <a:p>
            <a:endParaRPr lang="et-EE" dirty="0"/>
          </a:p>
        </p:txBody>
      </p:sp>
      <p:sp>
        <p:nvSpPr>
          <p:cNvPr id="6" name="Alapealkiri 5">
            <a:extLst>
              <a:ext uri="{FF2B5EF4-FFF2-40B4-BE49-F238E27FC236}">
                <a16:creationId xmlns:a16="http://schemas.microsoft.com/office/drawing/2014/main" id="{D7A18E2B-F8DE-4B14-8E06-A767D4E46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7227" y="7866186"/>
            <a:ext cx="8064896" cy="1584176"/>
          </a:xfrm>
        </p:spPr>
        <p:txBody>
          <a:bodyPr/>
          <a:lstStyle/>
          <a:p>
            <a:endParaRPr lang="et-E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D4757A-A292-4CBA-B666-B3E34E85A2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5937" y="7468939"/>
            <a:ext cx="4978154" cy="26096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Kohandatud</PresentationFormat>
  <Paragraphs>0</Paragraphs>
  <Slides>1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</vt:i4>
      </vt:variant>
    </vt:vector>
  </HeadingPairs>
  <TitlesOfParts>
    <vt:vector size="7" baseType="lpstr">
      <vt:lpstr>Arial</vt:lpstr>
      <vt:lpstr>Calibri</vt:lpstr>
      <vt:lpstr>StarSymbol</vt:lpstr>
      <vt:lpstr>Times New Roman</vt:lpstr>
      <vt:lpstr>Trebuchet MS</vt:lpstr>
      <vt:lpstr>Default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 mallid - plakat A3 horisontaal</dc:title>
  <dc:creator/>
  <cp:lastModifiedBy/>
  <cp:revision>1</cp:revision>
  <dcterms:created xsi:type="dcterms:W3CDTF">2017-09-22T12:10:31Z</dcterms:created>
  <dcterms:modified xsi:type="dcterms:W3CDTF">2021-12-03T11:53:20Z</dcterms:modified>
</cp:coreProperties>
</file>